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56" r:id="rId2"/>
    <p:sldId id="257" r:id="rId3"/>
    <p:sldId id="299" r:id="rId4"/>
    <p:sldId id="435" r:id="rId5"/>
    <p:sldId id="433" r:id="rId6"/>
    <p:sldId id="436" r:id="rId7"/>
    <p:sldId id="440" r:id="rId8"/>
    <p:sldId id="441" r:id="rId9"/>
    <p:sldId id="437" r:id="rId10"/>
    <p:sldId id="442" r:id="rId11"/>
    <p:sldId id="443" r:id="rId12"/>
    <p:sldId id="438" r:id="rId13"/>
    <p:sldId id="444" r:id="rId14"/>
    <p:sldId id="439" r:id="rId15"/>
    <p:sldId id="286" r:id="rId16"/>
    <p:sldId id="287" r:id="rId17"/>
    <p:sldId id="288" r:id="rId18"/>
    <p:sldId id="289" r:id="rId19"/>
    <p:sldId id="446" r:id="rId20"/>
    <p:sldId id="290" r:id="rId21"/>
    <p:sldId id="291" r:id="rId22"/>
    <p:sldId id="398" r:id="rId23"/>
    <p:sldId id="431" r:id="rId24"/>
    <p:sldId id="313" r:id="rId25"/>
  </p:sldIdLst>
  <p:sldSz cx="9144000" cy="5143500" type="screen16x9"/>
  <p:notesSz cx="6858000" cy="9144000"/>
  <p:defaultTextStyle>
    <a:lvl1pPr algn="ctr" defTabSz="366737">
      <a:defRPr sz="2250">
        <a:latin typeface="+mn-lt"/>
        <a:ea typeface="+mn-ea"/>
        <a:cs typeface="+mn-cs"/>
        <a:sym typeface="Helvetica Light"/>
      </a:defRPr>
    </a:lvl1pPr>
    <a:lvl2pPr indent="143505" algn="ctr" defTabSz="366737">
      <a:defRPr sz="2250">
        <a:latin typeface="+mn-lt"/>
        <a:ea typeface="+mn-ea"/>
        <a:cs typeface="+mn-cs"/>
        <a:sym typeface="Helvetica Light"/>
      </a:defRPr>
    </a:lvl2pPr>
    <a:lvl3pPr indent="287012" algn="ctr" defTabSz="366737">
      <a:defRPr sz="2250">
        <a:latin typeface="+mn-lt"/>
        <a:ea typeface="+mn-ea"/>
        <a:cs typeface="+mn-cs"/>
        <a:sym typeface="Helvetica Light"/>
      </a:defRPr>
    </a:lvl3pPr>
    <a:lvl4pPr indent="430517" algn="ctr" defTabSz="366737">
      <a:defRPr sz="2250">
        <a:latin typeface="+mn-lt"/>
        <a:ea typeface="+mn-ea"/>
        <a:cs typeface="+mn-cs"/>
        <a:sym typeface="Helvetica Light"/>
      </a:defRPr>
    </a:lvl4pPr>
    <a:lvl5pPr indent="574022" algn="ctr" defTabSz="366737">
      <a:defRPr sz="2250">
        <a:latin typeface="+mn-lt"/>
        <a:ea typeface="+mn-ea"/>
        <a:cs typeface="+mn-cs"/>
        <a:sym typeface="Helvetica Light"/>
      </a:defRPr>
    </a:lvl5pPr>
    <a:lvl6pPr indent="717528" algn="ctr" defTabSz="366737">
      <a:defRPr sz="2250">
        <a:latin typeface="+mn-lt"/>
        <a:ea typeface="+mn-ea"/>
        <a:cs typeface="+mn-cs"/>
        <a:sym typeface="Helvetica Light"/>
      </a:defRPr>
    </a:lvl6pPr>
    <a:lvl7pPr indent="861034" algn="ctr" defTabSz="366737">
      <a:defRPr sz="2250">
        <a:latin typeface="+mn-lt"/>
        <a:ea typeface="+mn-ea"/>
        <a:cs typeface="+mn-cs"/>
        <a:sym typeface="Helvetica Light"/>
      </a:defRPr>
    </a:lvl7pPr>
    <a:lvl8pPr indent="1004539" algn="ctr" defTabSz="366737">
      <a:defRPr sz="2250">
        <a:latin typeface="+mn-lt"/>
        <a:ea typeface="+mn-ea"/>
        <a:cs typeface="+mn-cs"/>
        <a:sym typeface="Helvetica Light"/>
      </a:defRPr>
    </a:lvl8pPr>
    <a:lvl9pPr indent="1148045" algn="ctr" defTabSz="366737">
      <a:defRPr sz="2250">
        <a:latin typeface="+mn-lt"/>
        <a:ea typeface="+mn-ea"/>
        <a:cs typeface="+mn-cs"/>
        <a:sym typeface="Helvetica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194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219D81-2437-354A-BA72-0EE12729932A}" v="32" dt="2019-07-10T11:50:31.437"/>
    <p1510:client id="{A09ACA64-6415-0040-8051-D12268DEB4E1}" v="14" dt="2019-07-10T12:53:06.82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3"/>
    <p:restoredTop sz="94626"/>
  </p:normalViewPr>
  <p:slideViewPr>
    <p:cSldViewPr snapToGrid="0" snapToObjects="1">
      <p:cViewPr varScale="1">
        <p:scale>
          <a:sx n="197" d="100"/>
          <a:sy n="197" d="100"/>
        </p:scale>
        <p:origin x="424" y="19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Drohan" userId="bd111efc-3a90-4169-a791-cb26685365d4" providerId="ADAL" clId="{A09ACA64-6415-0040-8051-D12268DEB4E1}"/>
    <pc:docChg chg="custSel addSld delSld modSld">
      <pc:chgData name="David Drohan" userId="bd111efc-3a90-4169-a791-cb26685365d4" providerId="ADAL" clId="{A09ACA64-6415-0040-8051-D12268DEB4E1}" dt="2019-07-10T13:30:23.312" v="252" actId="20577"/>
      <pc:docMkLst>
        <pc:docMk/>
      </pc:docMkLst>
      <pc:sldChg chg="addSp delSp modSp">
        <pc:chgData name="David Drohan" userId="bd111efc-3a90-4169-a791-cb26685365d4" providerId="ADAL" clId="{A09ACA64-6415-0040-8051-D12268DEB4E1}" dt="2019-07-10T12:38:42.649" v="58" actId="20577"/>
        <pc:sldMkLst>
          <pc:docMk/>
          <pc:sldMk cId="571498473" sldId="286"/>
        </pc:sldMkLst>
        <pc:spChg chg="add del mod">
          <ac:chgData name="David Drohan" userId="bd111efc-3a90-4169-a791-cb26685365d4" providerId="ADAL" clId="{A09ACA64-6415-0040-8051-D12268DEB4E1}" dt="2019-07-10T12:34:52.645" v="30" actId="478"/>
          <ac:spMkLst>
            <pc:docMk/>
            <pc:sldMk cId="571498473" sldId="286"/>
            <ac:spMk id="3" creationId="{2D1151CF-C5AE-3C4C-98FE-B41669B04F72}"/>
          </ac:spMkLst>
        </pc:spChg>
        <pc:spChg chg="add">
          <ac:chgData name="David Drohan" userId="bd111efc-3a90-4169-a791-cb26685365d4" providerId="ADAL" clId="{A09ACA64-6415-0040-8051-D12268DEB4E1}" dt="2019-07-10T12:34:53.753" v="31"/>
          <ac:spMkLst>
            <pc:docMk/>
            <pc:sldMk cId="571498473" sldId="286"/>
            <ac:spMk id="6" creationId="{868A91A9-613D-9148-BEB9-2BBE8616CEE5}"/>
          </ac:spMkLst>
        </pc:spChg>
        <pc:spChg chg="del">
          <ac:chgData name="David Drohan" userId="bd111efc-3a90-4169-a791-cb26685365d4" providerId="ADAL" clId="{A09ACA64-6415-0040-8051-D12268DEB4E1}" dt="2019-07-10T12:34:50.974" v="29" actId="478"/>
          <ac:spMkLst>
            <pc:docMk/>
            <pc:sldMk cId="571498473" sldId="286"/>
            <ac:spMk id="240" creationId="{00000000-0000-0000-0000-000000000000}"/>
          </ac:spMkLst>
        </pc:spChg>
        <pc:spChg chg="mod">
          <ac:chgData name="David Drohan" userId="bd111efc-3a90-4169-a791-cb26685365d4" providerId="ADAL" clId="{A09ACA64-6415-0040-8051-D12268DEB4E1}" dt="2019-07-10T12:38:42.649" v="58" actId="20577"/>
          <ac:spMkLst>
            <pc:docMk/>
            <pc:sldMk cId="571498473" sldId="286"/>
            <ac:spMk id="241" creationId="{00000000-0000-0000-0000-000000000000}"/>
          </ac:spMkLst>
        </pc:spChg>
      </pc:sldChg>
      <pc:sldChg chg="addSp delSp modSp">
        <pc:chgData name="David Drohan" userId="bd111efc-3a90-4169-a791-cb26685365d4" providerId="ADAL" clId="{A09ACA64-6415-0040-8051-D12268DEB4E1}" dt="2019-07-10T12:40:36.638" v="69" actId="20577"/>
        <pc:sldMkLst>
          <pc:docMk/>
          <pc:sldMk cId="687977154" sldId="287"/>
        </pc:sldMkLst>
        <pc:spChg chg="add del mod">
          <ac:chgData name="David Drohan" userId="bd111efc-3a90-4169-a791-cb26685365d4" providerId="ADAL" clId="{A09ACA64-6415-0040-8051-D12268DEB4E1}" dt="2019-07-10T12:36:14.163" v="35" actId="478"/>
          <ac:spMkLst>
            <pc:docMk/>
            <pc:sldMk cId="687977154" sldId="287"/>
            <ac:spMk id="3" creationId="{29FB4D8E-BF56-6341-8399-E0080C22D69F}"/>
          </ac:spMkLst>
        </pc:spChg>
        <pc:spChg chg="add">
          <ac:chgData name="David Drohan" userId="bd111efc-3a90-4169-a791-cb26685365d4" providerId="ADAL" clId="{A09ACA64-6415-0040-8051-D12268DEB4E1}" dt="2019-07-10T12:36:15.298" v="36"/>
          <ac:spMkLst>
            <pc:docMk/>
            <pc:sldMk cId="687977154" sldId="287"/>
            <ac:spMk id="6" creationId="{E714C81A-38A7-F147-8CA3-5608C89AC607}"/>
          </ac:spMkLst>
        </pc:spChg>
        <pc:spChg chg="del">
          <ac:chgData name="David Drohan" userId="bd111efc-3a90-4169-a791-cb26685365d4" providerId="ADAL" clId="{A09ACA64-6415-0040-8051-D12268DEB4E1}" dt="2019-07-10T12:36:13.121" v="34" actId="478"/>
          <ac:spMkLst>
            <pc:docMk/>
            <pc:sldMk cId="687977154" sldId="287"/>
            <ac:spMk id="243" creationId="{00000000-0000-0000-0000-000000000000}"/>
          </ac:spMkLst>
        </pc:spChg>
        <pc:spChg chg="mod">
          <ac:chgData name="David Drohan" userId="bd111efc-3a90-4169-a791-cb26685365d4" providerId="ADAL" clId="{A09ACA64-6415-0040-8051-D12268DEB4E1}" dt="2019-07-10T12:40:36.638" v="69" actId="20577"/>
          <ac:spMkLst>
            <pc:docMk/>
            <pc:sldMk cId="687977154" sldId="287"/>
            <ac:spMk id="244" creationId="{00000000-0000-0000-0000-000000000000}"/>
          </ac:spMkLst>
        </pc:spChg>
      </pc:sldChg>
      <pc:sldChg chg="addSp delSp modSp">
        <pc:chgData name="David Drohan" userId="bd111efc-3a90-4169-a791-cb26685365d4" providerId="ADAL" clId="{A09ACA64-6415-0040-8051-D12268DEB4E1}" dt="2019-07-10T12:45:09.977" v="97" actId="20577"/>
        <pc:sldMkLst>
          <pc:docMk/>
          <pc:sldMk cId="1873183265" sldId="288"/>
        </pc:sldMkLst>
        <pc:spChg chg="mod">
          <ac:chgData name="David Drohan" userId="bd111efc-3a90-4169-a791-cb26685365d4" providerId="ADAL" clId="{A09ACA64-6415-0040-8051-D12268DEB4E1}" dt="2019-07-10T12:45:09.977" v="97" actId="20577"/>
          <ac:spMkLst>
            <pc:docMk/>
            <pc:sldMk cId="1873183265" sldId="288"/>
            <ac:spMk id="247" creationId="{00000000-0000-0000-0000-000000000000}"/>
          </ac:spMkLst>
        </pc:spChg>
        <pc:spChg chg="mod">
          <ac:chgData name="David Drohan" userId="bd111efc-3a90-4169-a791-cb26685365d4" providerId="ADAL" clId="{A09ACA64-6415-0040-8051-D12268DEB4E1}" dt="2019-07-10T12:44:47.318" v="87" actId="14100"/>
          <ac:spMkLst>
            <pc:docMk/>
            <pc:sldMk cId="1873183265" sldId="288"/>
            <ac:spMk id="248" creationId="{00000000-0000-0000-0000-000000000000}"/>
          </ac:spMkLst>
        </pc:spChg>
        <pc:picChg chg="add mod">
          <ac:chgData name="David Drohan" userId="bd111efc-3a90-4169-a791-cb26685365d4" providerId="ADAL" clId="{A09ACA64-6415-0040-8051-D12268DEB4E1}" dt="2019-07-10T12:44:36.718" v="86" actId="1076"/>
          <ac:picMkLst>
            <pc:docMk/>
            <pc:sldMk cId="1873183265" sldId="288"/>
            <ac:picMk id="3" creationId="{5DAB5AC9-0AF3-D44C-9EBB-ED7187C47879}"/>
          </ac:picMkLst>
        </pc:picChg>
        <pc:picChg chg="del">
          <ac:chgData name="David Drohan" userId="bd111efc-3a90-4169-a791-cb26685365d4" providerId="ADAL" clId="{A09ACA64-6415-0040-8051-D12268DEB4E1}" dt="2019-07-10T12:44:03.140" v="82" actId="478"/>
          <ac:picMkLst>
            <pc:docMk/>
            <pc:sldMk cId="1873183265" sldId="288"/>
            <ac:picMk id="246" creationId="{00000000-0000-0000-0000-000000000000}"/>
          </ac:picMkLst>
        </pc:picChg>
      </pc:sldChg>
      <pc:sldChg chg="modSp">
        <pc:chgData name="David Drohan" userId="bd111efc-3a90-4169-a791-cb26685365d4" providerId="ADAL" clId="{A09ACA64-6415-0040-8051-D12268DEB4E1}" dt="2019-07-10T12:47:09.409" v="109" actId="403"/>
        <pc:sldMkLst>
          <pc:docMk/>
          <pc:sldMk cId="4175966236" sldId="289"/>
        </pc:sldMkLst>
        <pc:spChg chg="mod">
          <ac:chgData name="David Drohan" userId="bd111efc-3a90-4169-a791-cb26685365d4" providerId="ADAL" clId="{A09ACA64-6415-0040-8051-D12268DEB4E1}" dt="2019-07-10T12:47:09.409" v="109" actId="403"/>
          <ac:spMkLst>
            <pc:docMk/>
            <pc:sldMk cId="4175966236" sldId="289"/>
            <ac:spMk id="251" creationId="{00000000-0000-0000-0000-000000000000}"/>
          </ac:spMkLst>
        </pc:spChg>
      </pc:sldChg>
      <pc:sldChg chg="modSp">
        <pc:chgData name="David Drohan" userId="bd111efc-3a90-4169-a791-cb26685365d4" providerId="ADAL" clId="{A09ACA64-6415-0040-8051-D12268DEB4E1}" dt="2019-07-10T12:49:02.055" v="116" actId="20577"/>
        <pc:sldMkLst>
          <pc:docMk/>
          <pc:sldMk cId="4174247736" sldId="290"/>
        </pc:sldMkLst>
        <pc:spChg chg="mod">
          <ac:chgData name="David Drohan" userId="bd111efc-3a90-4169-a791-cb26685365d4" providerId="ADAL" clId="{A09ACA64-6415-0040-8051-D12268DEB4E1}" dt="2019-07-10T12:49:02.055" v="116" actId="20577"/>
          <ac:spMkLst>
            <pc:docMk/>
            <pc:sldMk cId="4174247736" sldId="290"/>
            <ac:spMk id="254" creationId="{00000000-0000-0000-0000-000000000000}"/>
          </ac:spMkLst>
        </pc:spChg>
      </pc:sldChg>
      <pc:sldChg chg="modSp">
        <pc:chgData name="David Drohan" userId="bd111efc-3a90-4169-a791-cb26685365d4" providerId="ADAL" clId="{A09ACA64-6415-0040-8051-D12268DEB4E1}" dt="2019-07-10T12:53:39.920" v="146" actId="108"/>
        <pc:sldMkLst>
          <pc:docMk/>
          <pc:sldMk cId="2631180772" sldId="291"/>
        </pc:sldMkLst>
        <pc:spChg chg="mod">
          <ac:chgData name="David Drohan" userId="bd111efc-3a90-4169-a791-cb26685365d4" providerId="ADAL" clId="{A09ACA64-6415-0040-8051-D12268DEB4E1}" dt="2019-07-10T12:53:39.920" v="146" actId="108"/>
          <ac:spMkLst>
            <pc:docMk/>
            <pc:sldMk cId="2631180772" sldId="291"/>
            <ac:spMk id="257" creationId="{00000000-0000-0000-0000-000000000000}"/>
          </ac:spMkLst>
        </pc:spChg>
      </pc:sldChg>
      <pc:sldChg chg="del">
        <pc:chgData name="David Drohan" userId="bd111efc-3a90-4169-a791-cb26685365d4" providerId="ADAL" clId="{A09ACA64-6415-0040-8051-D12268DEB4E1}" dt="2019-07-10T12:55:22.501" v="147" actId="2696"/>
        <pc:sldMkLst>
          <pc:docMk/>
          <pc:sldMk cId="2989989803" sldId="292"/>
        </pc:sldMkLst>
      </pc:sldChg>
      <pc:sldChg chg="del">
        <pc:chgData name="David Drohan" userId="bd111efc-3a90-4169-a791-cb26685365d4" providerId="ADAL" clId="{A09ACA64-6415-0040-8051-D12268DEB4E1}" dt="2019-07-10T13:22:12.219" v="148" actId="2696"/>
        <pc:sldMkLst>
          <pc:docMk/>
          <pc:sldMk cId="1329478697" sldId="293"/>
        </pc:sldMkLst>
      </pc:sldChg>
      <pc:sldChg chg="del">
        <pc:chgData name="David Drohan" userId="bd111efc-3a90-4169-a791-cb26685365d4" providerId="ADAL" clId="{A09ACA64-6415-0040-8051-D12268DEB4E1}" dt="2019-07-10T13:22:13.258" v="149" actId="2696"/>
        <pc:sldMkLst>
          <pc:docMk/>
          <pc:sldMk cId="2081398033" sldId="294"/>
        </pc:sldMkLst>
      </pc:sldChg>
      <pc:sldChg chg="del">
        <pc:chgData name="David Drohan" userId="bd111efc-3a90-4169-a791-cb26685365d4" providerId="ADAL" clId="{A09ACA64-6415-0040-8051-D12268DEB4E1}" dt="2019-07-10T13:22:13.785" v="150" actId="2696"/>
        <pc:sldMkLst>
          <pc:docMk/>
          <pc:sldMk cId="502567641" sldId="295"/>
        </pc:sldMkLst>
      </pc:sldChg>
      <pc:sldChg chg="del">
        <pc:chgData name="David Drohan" userId="bd111efc-3a90-4169-a791-cb26685365d4" providerId="ADAL" clId="{A09ACA64-6415-0040-8051-D12268DEB4E1}" dt="2019-07-10T13:22:14.310" v="151" actId="2696"/>
        <pc:sldMkLst>
          <pc:docMk/>
          <pc:sldMk cId="4224741968" sldId="296"/>
        </pc:sldMkLst>
      </pc:sldChg>
      <pc:sldChg chg="del">
        <pc:chgData name="David Drohan" userId="bd111efc-3a90-4169-a791-cb26685365d4" providerId="ADAL" clId="{A09ACA64-6415-0040-8051-D12268DEB4E1}" dt="2019-07-10T13:22:14.797" v="152" actId="2696"/>
        <pc:sldMkLst>
          <pc:docMk/>
          <pc:sldMk cId="3352015311" sldId="297"/>
        </pc:sldMkLst>
      </pc:sldChg>
      <pc:sldChg chg="del">
        <pc:chgData name="David Drohan" userId="bd111efc-3a90-4169-a791-cb26685365d4" providerId="ADAL" clId="{A09ACA64-6415-0040-8051-D12268DEB4E1}" dt="2019-07-10T13:22:15.478" v="153" actId="2696"/>
        <pc:sldMkLst>
          <pc:docMk/>
          <pc:sldMk cId="3396146786" sldId="298"/>
        </pc:sldMkLst>
      </pc:sldChg>
      <pc:sldChg chg="modSp">
        <pc:chgData name="David Drohan" userId="bd111efc-3a90-4169-a791-cb26685365d4" providerId="ADAL" clId="{A09ACA64-6415-0040-8051-D12268DEB4E1}" dt="2019-07-10T12:20:10.627" v="0"/>
        <pc:sldMkLst>
          <pc:docMk/>
          <pc:sldMk cId="3585863580" sldId="299"/>
        </pc:sldMkLst>
        <pc:spChg chg="mod">
          <ac:chgData name="David Drohan" userId="bd111efc-3a90-4169-a791-cb26685365d4" providerId="ADAL" clId="{A09ACA64-6415-0040-8051-D12268DEB4E1}" dt="2019-07-10T12:20:10.627" v="0"/>
          <ac:spMkLst>
            <pc:docMk/>
            <pc:sldMk cId="3585863580" sldId="299"/>
            <ac:spMk id="3" creationId="{00000000-0000-0000-0000-000000000000}"/>
          </ac:spMkLst>
        </pc:spChg>
      </pc:sldChg>
      <pc:sldChg chg="del">
        <pc:chgData name="David Drohan" userId="bd111efc-3a90-4169-a791-cb26685365d4" providerId="ADAL" clId="{A09ACA64-6415-0040-8051-D12268DEB4E1}" dt="2019-07-10T13:22:24.282" v="155" actId="2696"/>
        <pc:sldMkLst>
          <pc:docMk/>
          <pc:sldMk cId="32496540" sldId="300"/>
        </pc:sldMkLst>
      </pc:sldChg>
      <pc:sldChg chg="del">
        <pc:chgData name="David Drohan" userId="bd111efc-3a90-4169-a791-cb26685365d4" providerId="ADAL" clId="{A09ACA64-6415-0040-8051-D12268DEB4E1}" dt="2019-07-10T13:22:25.197" v="156" actId="2696"/>
        <pc:sldMkLst>
          <pc:docMk/>
          <pc:sldMk cId="1668538506" sldId="301"/>
        </pc:sldMkLst>
      </pc:sldChg>
      <pc:sldChg chg="del">
        <pc:chgData name="David Drohan" userId="bd111efc-3a90-4169-a791-cb26685365d4" providerId="ADAL" clId="{A09ACA64-6415-0040-8051-D12268DEB4E1}" dt="2019-07-10T13:22:30.068" v="157" actId="2696"/>
        <pc:sldMkLst>
          <pc:docMk/>
          <pc:sldMk cId="2402385120" sldId="302"/>
        </pc:sldMkLst>
      </pc:sldChg>
      <pc:sldChg chg="del">
        <pc:chgData name="David Drohan" userId="bd111efc-3a90-4169-a791-cb26685365d4" providerId="ADAL" clId="{A09ACA64-6415-0040-8051-D12268DEB4E1}" dt="2019-07-10T13:22:30.660" v="158" actId="2696"/>
        <pc:sldMkLst>
          <pc:docMk/>
          <pc:sldMk cId="241965585" sldId="303"/>
        </pc:sldMkLst>
      </pc:sldChg>
      <pc:sldChg chg="del">
        <pc:chgData name="David Drohan" userId="bd111efc-3a90-4169-a791-cb26685365d4" providerId="ADAL" clId="{A09ACA64-6415-0040-8051-D12268DEB4E1}" dt="2019-07-10T13:22:31.173" v="159" actId="2696"/>
        <pc:sldMkLst>
          <pc:docMk/>
          <pc:sldMk cId="1651575399" sldId="304"/>
        </pc:sldMkLst>
      </pc:sldChg>
      <pc:sldChg chg="del">
        <pc:chgData name="David Drohan" userId="bd111efc-3a90-4169-a791-cb26685365d4" providerId="ADAL" clId="{A09ACA64-6415-0040-8051-D12268DEB4E1}" dt="2019-07-10T13:22:31.776" v="160" actId="2696"/>
        <pc:sldMkLst>
          <pc:docMk/>
          <pc:sldMk cId="2942099528" sldId="305"/>
        </pc:sldMkLst>
      </pc:sldChg>
      <pc:sldChg chg="del">
        <pc:chgData name="David Drohan" userId="bd111efc-3a90-4169-a791-cb26685365d4" providerId="ADAL" clId="{A09ACA64-6415-0040-8051-D12268DEB4E1}" dt="2019-07-10T13:22:33.665" v="161" actId="2696"/>
        <pc:sldMkLst>
          <pc:docMk/>
          <pc:sldMk cId="3809599601" sldId="306"/>
        </pc:sldMkLst>
      </pc:sldChg>
      <pc:sldChg chg="modSp del">
        <pc:chgData name="David Drohan" userId="bd111efc-3a90-4169-a791-cb26685365d4" providerId="ADAL" clId="{A09ACA64-6415-0040-8051-D12268DEB4E1}" dt="2019-07-10T13:22:59.264" v="162" actId="2696"/>
        <pc:sldMkLst>
          <pc:docMk/>
          <pc:sldMk cId="2047095393" sldId="307"/>
        </pc:sldMkLst>
        <pc:graphicFrameChg chg="mod modGraphic">
          <ac:chgData name="David Drohan" userId="bd111efc-3a90-4169-a791-cb26685365d4" providerId="ADAL" clId="{A09ACA64-6415-0040-8051-D12268DEB4E1}" dt="2019-07-10T12:26:43.346" v="28" actId="14100"/>
          <ac:graphicFrameMkLst>
            <pc:docMk/>
            <pc:sldMk cId="2047095393" sldId="307"/>
            <ac:graphicFrameMk id="315" creationId="{00000000-0000-0000-0000-000000000000}"/>
          </ac:graphicFrameMkLst>
        </pc:graphicFrameChg>
      </pc:sldChg>
      <pc:sldChg chg="del">
        <pc:chgData name="David Drohan" userId="bd111efc-3a90-4169-a791-cb26685365d4" providerId="ADAL" clId="{A09ACA64-6415-0040-8051-D12268DEB4E1}" dt="2019-07-10T12:22:51.110" v="20" actId="2696"/>
        <pc:sldMkLst>
          <pc:docMk/>
          <pc:sldMk cId="3818476095" sldId="310"/>
        </pc:sldMkLst>
      </pc:sldChg>
      <pc:sldChg chg="del">
        <pc:chgData name="David Drohan" userId="bd111efc-3a90-4169-a791-cb26685365d4" providerId="ADAL" clId="{A09ACA64-6415-0040-8051-D12268DEB4E1}" dt="2019-07-10T12:22:51.106" v="17" actId="2696"/>
        <pc:sldMkLst>
          <pc:docMk/>
          <pc:sldMk cId="3829788021" sldId="311"/>
        </pc:sldMkLst>
      </pc:sldChg>
      <pc:sldChg chg="del">
        <pc:chgData name="David Drohan" userId="bd111efc-3a90-4169-a791-cb26685365d4" providerId="ADAL" clId="{A09ACA64-6415-0040-8051-D12268DEB4E1}" dt="2019-07-10T12:22:51.102" v="15" actId="2696"/>
        <pc:sldMkLst>
          <pc:docMk/>
          <pc:sldMk cId="1135330583" sldId="325"/>
        </pc:sldMkLst>
      </pc:sldChg>
      <pc:sldChg chg="del">
        <pc:chgData name="David Drohan" userId="bd111efc-3a90-4169-a791-cb26685365d4" providerId="ADAL" clId="{A09ACA64-6415-0040-8051-D12268DEB4E1}" dt="2019-07-10T12:22:51.101" v="14" actId="2696"/>
        <pc:sldMkLst>
          <pc:docMk/>
          <pc:sldMk cId="3202967542" sldId="326"/>
        </pc:sldMkLst>
      </pc:sldChg>
      <pc:sldChg chg="del">
        <pc:chgData name="David Drohan" userId="bd111efc-3a90-4169-a791-cb26685365d4" providerId="ADAL" clId="{A09ACA64-6415-0040-8051-D12268DEB4E1}" dt="2019-07-10T12:22:51.098" v="12" actId="2696"/>
        <pc:sldMkLst>
          <pc:docMk/>
          <pc:sldMk cId="2846516931" sldId="331"/>
        </pc:sldMkLst>
      </pc:sldChg>
      <pc:sldChg chg="del">
        <pc:chgData name="David Drohan" userId="bd111efc-3a90-4169-a791-cb26685365d4" providerId="ADAL" clId="{A09ACA64-6415-0040-8051-D12268DEB4E1}" dt="2019-07-10T12:22:51.096" v="11" actId="2696"/>
        <pc:sldMkLst>
          <pc:docMk/>
          <pc:sldMk cId="4236101066" sldId="343"/>
        </pc:sldMkLst>
      </pc:sldChg>
      <pc:sldChg chg="del">
        <pc:chgData name="David Drohan" userId="bd111efc-3a90-4169-a791-cb26685365d4" providerId="ADAL" clId="{A09ACA64-6415-0040-8051-D12268DEB4E1}" dt="2019-07-10T12:22:51.095" v="10" actId="2696"/>
        <pc:sldMkLst>
          <pc:docMk/>
          <pc:sldMk cId="3242493389" sldId="358"/>
        </pc:sldMkLst>
      </pc:sldChg>
      <pc:sldChg chg="del">
        <pc:chgData name="David Drohan" userId="bd111efc-3a90-4169-a791-cb26685365d4" providerId="ADAL" clId="{A09ACA64-6415-0040-8051-D12268DEB4E1}" dt="2019-07-10T12:22:51.094" v="9" actId="2696"/>
        <pc:sldMkLst>
          <pc:docMk/>
          <pc:sldMk cId="1749467134" sldId="359"/>
        </pc:sldMkLst>
      </pc:sldChg>
      <pc:sldChg chg="del">
        <pc:chgData name="David Drohan" userId="bd111efc-3a90-4169-a791-cb26685365d4" providerId="ADAL" clId="{A09ACA64-6415-0040-8051-D12268DEB4E1}" dt="2019-07-10T12:22:51.093" v="8" actId="2696"/>
        <pc:sldMkLst>
          <pc:docMk/>
          <pc:sldMk cId="2103568994" sldId="360"/>
        </pc:sldMkLst>
      </pc:sldChg>
      <pc:sldChg chg="del">
        <pc:chgData name="David Drohan" userId="bd111efc-3a90-4169-a791-cb26685365d4" providerId="ADAL" clId="{A09ACA64-6415-0040-8051-D12268DEB4E1}" dt="2019-07-10T12:22:51.091" v="7" actId="2696"/>
        <pc:sldMkLst>
          <pc:docMk/>
          <pc:sldMk cId="3152382094" sldId="361"/>
        </pc:sldMkLst>
      </pc:sldChg>
      <pc:sldChg chg="del">
        <pc:chgData name="David Drohan" userId="bd111efc-3a90-4169-a791-cb26685365d4" providerId="ADAL" clId="{A09ACA64-6415-0040-8051-D12268DEB4E1}" dt="2019-07-10T12:22:51.089" v="6" actId="2696"/>
        <pc:sldMkLst>
          <pc:docMk/>
          <pc:sldMk cId="2764691456" sldId="362"/>
        </pc:sldMkLst>
      </pc:sldChg>
      <pc:sldChg chg="del">
        <pc:chgData name="David Drohan" userId="bd111efc-3a90-4169-a791-cb26685365d4" providerId="ADAL" clId="{A09ACA64-6415-0040-8051-D12268DEB4E1}" dt="2019-07-10T12:22:51.087" v="5" actId="2696"/>
        <pc:sldMkLst>
          <pc:docMk/>
          <pc:sldMk cId="752758998" sldId="363"/>
        </pc:sldMkLst>
      </pc:sldChg>
      <pc:sldChg chg="del">
        <pc:chgData name="David Drohan" userId="bd111efc-3a90-4169-a791-cb26685365d4" providerId="ADAL" clId="{A09ACA64-6415-0040-8051-D12268DEB4E1}" dt="2019-07-10T12:22:51.085" v="4" actId="2696"/>
        <pc:sldMkLst>
          <pc:docMk/>
          <pc:sldMk cId="1238533481" sldId="364"/>
        </pc:sldMkLst>
      </pc:sldChg>
      <pc:sldChg chg="del">
        <pc:chgData name="David Drohan" userId="bd111efc-3a90-4169-a791-cb26685365d4" providerId="ADAL" clId="{A09ACA64-6415-0040-8051-D12268DEB4E1}" dt="2019-07-10T12:22:51.099" v="13" actId="2696"/>
        <pc:sldMkLst>
          <pc:docMk/>
          <pc:sldMk cId="1128705554" sldId="387"/>
        </pc:sldMkLst>
      </pc:sldChg>
      <pc:sldChg chg="del">
        <pc:chgData name="David Drohan" userId="bd111efc-3a90-4169-a791-cb26685365d4" providerId="ADAL" clId="{A09ACA64-6415-0040-8051-D12268DEB4E1}" dt="2019-07-10T12:22:51.109" v="19" actId="2696"/>
        <pc:sldMkLst>
          <pc:docMk/>
          <pc:sldMk cId="800727973" sldId="391"/>
        </pc:sldMkLst>
      </pc:sldChg>
      <pc:sldChg chg="del">
        <pc:chgData name="David Drohan" userId="bd111efc-3a90-4169-a791-cb26685365d4" providerId="ADAL" clId="{A09ACA64-6415-0040-8051-D12268DEB4E1}" dt="2019-07-10T12:22:51.107" v="18" actId="2696"/>
        <pc:sldMkLst>
          <pc:docMk/>
          <pc:sldMk cId="1764873261" sldId="392"/>
        </pc:sldMkLst>
      </pc:sldChg>
      <pc:sldChg chg="del">
        <pc:chgData name="David Drohan" userId="bd111efc-3a90-4169-a791-cb26685365d4" providerId="ADAL" clId="{A09ACA64-6415-0040-8051-D12268DEB4E1}" dt="2019-07-10T12:22:59.408" v="26" actId="2696"/>
        <pc:sldMkLst>
          <pc:docMk/>
          <pc:sldMk cId="3839379987" sldId="397"/>
        </pc:sldMkLst>
      </pc:sldChg>
      <pc:sldChg chg="delSp modSp delAnim">
        <pc:chgData name="David Drohan" userId="bd111efc-3a90-4169-a791-cb26685365d4" providerId="ADAL" clId="{A09ACA64-6415-0040-8051-D12268DEB4E1}" dt="2019-07-10T13:30:23.312" v="252" actId="20577"/>
        <pc:sldMkLst>
          <pc:docMk/>
          <pc:sldMk cId="31684545" sldId="398"/>
        </pc:sldMkLst>
        <pc:spChg chg="mod">
          <ac:chgData name="David Drohan" userId="bd111efc-3a90-4169-a791-cb26685365d4" providerId="ADAL" clId="{A09ACA64-6415-0040-8051-D12268DEB4E1}" dt="2019-07-10T13:30:07.980" v="251" actId="404"/>
          <ac:spMkLst>
            <pc:docMk/>
            <pc:sldMk cId="31684545" sldId="398"/>
            <ac:spMk id="3" creationId="{00000000-0000-0000-0000-000000000000}"/>
          </ac:spMkLst>
        </pc:spChg>
        <pc:spChg chg="mod">
          <ac:chgData name="David Drohan" userId="bd111efc-3a90-4169-a791-cb26685365d4" providerId="ADAL" clId="{A09ACA64-6415-0040-8051-D12268DEB4E1}" dt="2019-07-10T13:30:23.312" v="252" actId="20577"/>
          <ac:spMkLst>
            <pc:docMk/>
            <pc:sldMk cId="31684545" sldId="398"/>
            <ac:spMk id="4" creationId="{00000000-0000-0000-0000-000000000000}"/>
          </ac:spMkLst>
        </pc:spChg>
        <pc:spChg chg="del">
          <ac:chgData name="David Drohan" userId="bd111efc-3a90-4169-a791-cb26685365d4" providerId="ADAL" clId="{A09ACA64-6415-0040-8051-D12268DEB4E1}" dt="2019-07-10T13:27:00.969" v="163" actId="478"/>
          <ac:spMkLst>
            <pc:docMk/>
            <pc:sldMk cId="31684545" sldId="398"/>
            <ac:spMk id="5" creationId="{00000000-0000-0000-0000-000000000000}"/>
          </ac:spMkLst>
        </pc:spChg>
      </pc:sldChg>
      <pc:sldChg chg="del">
        <pc:chgData name="David Drohan" userId="bd111efc-3a90-4169-a791-cb26685365d4" providerId="ADAL" clId="{A09ACA64-6415-0040-8051-D12268DEB4E1}" dt="2019-07-10T12:22:51.116" v="24" actId="2696"/>
        <pc:sldMkLst>
          <pc:docMk/>
          <pc:sldMk cId="2274223895" sldId="401"/>
        </pc:sldMkLst>
      </pc:sldChg>
      <pc:sldChg chg="del">
        <pc:chgData name="David Drohan" userId="bd111efc-3a90-4169-a791-cb26685365d4" providerId="ADAL" clId="{A09ACA64-6415-0040-8051-D12268DEB4E1}" dt="2019-07-10T12:22:51.115" v="23" actId="2696"/>
        <pc:sldMkLst>
          <pc:docMk/>
          <pc:sldMk cId="2141147493" sldId="402"/>
        </pc:sldMkLst>
      </pc:sldChg>
      <pc:sldChg chg="del">
        <pc:chgData name="David Drohan" userId="bd111efc-3a90-4169-a791-cb26685365d4" providerId="ADAL" clId="{A09ACA64-6415-0040-8051-D12268DEB4E1}" dt="2019-07-10T12:22:51.113" v="22" actId="2696"/>
        <pc:sldMkLst>
          <pc:docMk/>
          <pc:sldMk cId="2661807044" sldId="403"/>
        </pc:sldMkLst>
      </pc:sldChg>
      <pc:sldChg chg="del">
        <pc:chgData name="David Drohan" userId="bd111efc-3a90-4169-a791-cb26685365d4" providerId="ADAL" clId="{A09ACA64-6415-0040-8051-D12268DEB4E1}" dt="2019-07-10T12:22:51.112" v="21" actId="2696"/>
        <pc:sldMkLst>
          <pc:docMk/>
          <pc:sldMk cId="963914843" sldId="404"/>
        </pc:sldMkLst>
      </pc:sldChg>
      <pc:sldChg chg="del">
        <pc:chgData name="David Drohan" userId="bd111efc-3a90-4169-a791-cb26685365d4" providerId="ADAL" clId="{A09ACA64-6415-0040-8051-D12268DEB4E1}" dt="2019-07-10T12:22:51.104" v="16" actId="2696"/>
        <pc:sldMkLst>
          <pc:docMk/>
          <pc:sldMk cId="2515362814" sldId="409"/>
        </pc:sldMkLst>
      </pc:sldChg>
      <pc:sldChg chg="del">
        <pc:chgData name="David Drohan" userId="bd111efc-3a90-4169-a791-cb26685365d4" providerId="ADAL" clId="{A09ACA64-6415-0040-8051-D12268DEB4E1}" dt="2019-07-10T12:22:51.118" v="25" actId="2696"/>
        <pc:sldMkLst>
          <pc:docMk/>
          <pc:sldMk cId="739208593" sldId="434"/>
        </pc:sldMkLst>
      </pc:sldChg>
      <pc:sldChg chg="modSp">
        <pc:chgData name="David Drohan" userId="bd111efc-3a90-4169-a791-cb26685365d4" providerId="ADAL" clId="{A09ACA64-6415-0040-8051-D12268DEB4E1}" dt="2019-07-10T12:20:56.793" v="3" actId="113"/>
        <pc:sldMkLst>
          <pc:docMk/>
          <pc:sldMk cId="962671169" sldId="435"/>
        </pc:sldMkLst>
        <pc:spChg chg="mod">
          <ac:chgData name="David Drohan" userId="bd111efc-3a90-4169-a791-cb26685365d4" providerId="ADAL" clId="{A09ACA64-6415-0040-8051-D12268DEB4E1}" dt="2019-07-10T12:20:56.793" v="3" actId="113"/>
          <ac:spMkLst>
            <pc:docMk/>
            <pc:sldMk cId="962671169" sldId="435"/>
            <ac:spMk id="3" creationId="{00000000-0000-0000-0000-000000000000}"/>
          </ac:spMkLst>
        </pc:spChg>
      </pc:sldChg>
      <pc:sldChg chg="modSp">
        <pc:chgData name="David Drohan" userId="bd111efc-3a90-4169-a791-cb26685365d4" providerId="ADAL" clId="{A09ACA64-6415-0040-8051-D12268DEB4E1}" dt="2019-07-10T13:29:31.391" v="250" actId="20577"/>
        <pc:sldMkLst>
          <pc:docMk/>
          <pc:sldMk cId="2055488664" sldId="441"/>
        </pc:sldMkLst>
        <pc:spChg chg="mod">
          <ac:chgData name="David Drohan" userId="bd111efc-3a90-4169-a791-cb26685365d4" providerId="ADAL" clId="{A09ACA64-6415-0040-8051-D12268DEB4E1}" dt="2019-07-10T13:29:31.391" v="250" actId="20577"/>
          <ac:spMkLst>
            <pc:docMk/>
            <pc:sldMk cId="2055488664" sldId="441"/>
            <ac:spMk id="3" creationId="{615F226F-113C-BE4D-86DE-AB4A9C21D940}"/>
          </ac:spMkLst>
        </pc:spChg>
      </pc:sldChg>
      <pc:sldChg chg="del">
        <pc:chgData name="David Drohan" userId="bd111efc-3a90-4169-a791-cb26685365d4" providerId="ADAL" clId="{A09ACA64-6415-0040-8051-D12268DEB4E1}" dt="2019-07-10T13:22:18.446" v="154" actId="2696"/>
        <pc:sldMkLst>
          <pc:docMk/>
          <pc:sldMk cId="390449444" sldId="445"/>
        </pc:sldMkLst>
      </pc:sldChg>
      <pc:sldChg chg="modSp add">
        <pc:chgData name="David Drohan" userId="bd111efc-3a90-4169-a791-cb26685365d4" providerId="ADAL" clId="{A09ACA64-6415-0040-8051-D12268DEB4E1}" dt="2019-07-10T12:47:25.911" v="113" actId="403"/>
        <pc:sldMkLst>
          <pc:docMk/>
          <pc:sldMk cId="3179585292" sldId="446"/>
        </pc:sldMkLst>
        <pc:spChg chg="mod">
          <ac:chgData name="David Drohan" userId="bd111efc-3a90-4169-a791-cb26685365d4" providerId="ADAL" clId="{A09ACA64-6415-0040-8051-D12268DEB4E1}" dt="2019-07-10T12:47:25.911" v="113" actId="403"/>
          <ac:spMkLst>
            <pc:docMk/>
            <pc:sldMk cId="3179585292" sldId="446"/>
            <ac:spMk id="25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149E08-5597-3E45-8582-EEB58189C482}" type="datetimeFigureOut">
              <a:rPr lang="en-US" smtClean="0"/>
              <a:t>7/10/19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69502-A57F-A84E-93AF-100B756C6324}" type="slidenum">
              <a:rPr lang="en-US" smtClean="0"/>
              <a:t>‹#›</a:t>
            </a:fld>
            <a:endParaRPr lang="en-US"/>
          </a:p>
        </p:txBody>
      </p:sp>
    </p:spTree>
    <p:extLst>
      <p:ext uri="{BB962C8B-B14F-4D97-AF65-F5344CB8AC3E}">
        <p14:creationId xmlns:p14="http://schemas.microsoft.com/office/powerpoint/2010/main" val="1498702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3" name="Shape 7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951493904"/>
      </p:ext>
    </p:extLst>
  </p:cSld>
  <p:clrMap bg1="lt1" tx1="dk1" bg2="lt2" tx2="dk2" accent1="accent1" accent2="accent2" accent3="accent3" accent4="accent4" accent5="accent5" accent6="accent6" hlink="hlink" folHlink="folHlink"/>
  <p:hf hdr="0" ftr="0" dt="0"/>
  <p:notesStyle>
    <a:lvl1pPr defTabSz="287012">
      <a:lnSpc>
        <a:spcPct val="125000"/>
      </a:lnSpc>
      <a:defRPr sz="1500">
        <a:latin typeface="Avenir Roman"/>
        <a:ea typeface="Avenir Roman"/>
        <a:cs typeface="Avenir Roman"/>
        <a:sym typeface="Avenir Roman"/>
      </a:defRPr>
    </a:lvl1pPr>
    <a:lvl2pPr indent="143505" defTabSz="287012">
      <a:lnSpc>
        <a:spcPct val="125000"/>
      </a:lnSpc>
      <a:defRPr sz="1500">
        <a:latin typeface="Avenir Roman"/>
        <a:ea typeface="Avenir Roman"/>
        <a:cs typeface="Avenir Roman"/>
        <a:sym typeface="Avenir Roman"/>
      </a:defRPr>
    </a:lvl2pPr>
    <a:lvl3pPr indent="287012" defTabSz="287012">
      <a:lnSpc>
        <a:spcPct val="125000"/>
      </a:lnSpc>
      <a:defRPr sz="1500">
        <a:latin typeface="Avenir Roman"/>
        <a:ea typeface="Avenir Roman"/>
        <a:cs typeface="Avenir Roman"/>
        <a:sym typeface="Avenir Roman"/>
      </a:defRPr>
    </a:lvl3pPr>
    <a:lvl4pPr indent="430517" defTabSz="287012">
      <a:lnSpc>
        <a:spcPct val="125000"/>
      </a:lnSpc>
      <a:defRPr sz="1500">
        <a:latin typeface="Avenir Roman"/>
        <a:ea typeface="Avenir Roman"/>
        <a:cs typeface="Avenir Roman"/>
        <a:sym typeface="Avenir Roman"/>
      </a:defRPr>
    </a:lvl4pPr>
    <a:lvl5pPr indent="574022" defTabSz="287012">
      <a:lnSpc>
        <a:spcPct val="125000"/>
      </a:lnSpc>
      <a:defRPr sz="1500">
        <a:latin typeface="Avenir Roman"/>
        <a:ea typeface="Avenir Roman"/>
        <a:cs typeface="Avenir Roman"/>
        <a:sym typeface="Avenir Roman"/>
      </a:defRPr>
    </a:lvl5pPr>
    <a:lvl6pPr indent="717528" defTabSz="287012">
      <a:lnSpc>
        <a:spcPct val="125000"/>
      </a:lnSpc>
      <a:defRPr sz="1500">
        <a:latin typeface="Avenir Roman"/>
        <a:ea typeface="Avenir Roman"/>
        <a:cs typeface="Avenir Roman"/>
        <a:sym typeface="Avenir Roman"/>
      </a:defRPr>
    </a:lvl6pPr>
    <a:lvl7pPr indent="861034" defTabSz="287012">
      <a:lnSpc>
        <a:spcPct val="125000"/>
      </a:lnSpc>
      <a:defRPr sz="1500">
        <a:latin typeface="Avenir Roman"/>
        <a:ea typeface="Avenir Roman"/>
        <a:cs typeface="Avenir Roman"/>
        <a:sym typeface="Avenir Roman"/>
      </a:defRPr>
    </a:lvl7pPr>
    <a:lvl8pPr indent="1004539" defTabSz="287012">
      <a:lnSpc>
        <a:spcPct val="125000"/>
      </a:lnSpc>
      <a:defRPr sz="1500">
        <a:latin typeface="Avenir Roman"/>
        <a:ea typeface="Avenir Roman"/>
        <a:cs typeface="Avenir Roman"/>
        <a:sym typeface="Avenir Roman"/>
      </a:defRPr>
    </a:lvl8pPr>
    <a:lvl9pPr indent="1148045" defTabSz="287012">
      <a:lnSpc>
        <a:spcPct val="125000"/>
      </a:lnSpc>
      <a:defRPr sz="15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wit.ie" TargetMode="External"/><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Lab Title">
    <p:spTree>
      <p:nvGrpSpPr>
        <p:cNvPr id="1" name=""/>
        <p:cNvGrpSpPr/>
        <p:nvPr/>
      </p:nvGrpSpPr>
      <p:grpSpPr>
        <a:xfrm>
          <a:off x="0" y="0"/>
          <a:ext cx="0" cy="0"/>
          <a:chOff x="0" y="0"/>
          <a:chExt cx="0" cy="0"/>
        </a:xfrm>
      </p:grpSpPr>
      <p:sp>
        <p:nvSpPr>
          <p:cNvPr id="33" name="Shape 33"/>
          <p:cNvSpPr/>
          <p:nvPr/>
        </p:nvSpPr>
        <p:spPr>
          <a:xfrm flipV="1">
            <a:off x="638641" y="2302808"/>
            <a:ext cx="7889578" cy="1"/>
          </a:xfrm>
          <a:prstGeom prst="line">
            <a:avLst/>
          </a:prstGeom>
          <a:ln w="3175">
            <a:solidFill>
              <a:srgbClr val="919191"/>
            </a:solidFill>
            <a:miter lim="400000"/>
          </a:ln>
        </p:spPr>
        <p:txBody>
          <a:bodyPr lIns="0" tIns="0" rIns="0" bIns="0" anchor="ctr"/>
          <a:lstStyle/>
          <a:p>
            <a:pPr lvl="0" algn="l" defTabSz="286973">
              <a:defRPr sz="1100">
                <a:latin typeface="Helvetica"/>
                <a:ea typeface="Helvetica"/>
                <a:cs typeface="Helvetica"/>
                <a:sym typeface="Helvetica"/>
              </a:defRPr>
            </a:pPr>
            <a:endParaRPr sz="825"/>
          </a:p>
        </p:txBody>
      </p:sp>
      <p:sp>
        <p:nvSpPr>
          <p:cNvPr id="34" name="Shape 34"/>
          <p:cNvSpPr/>
          <p:nvPr/>
        </p:nvSpPr>
        <p:spPr>
          <a:xfrm>
            <a:off x="960162" y="2437733"/>
            <a:ext cx="1397819" cy="68326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algn="r">
              <a:lnSpc>
                <a:spcPct val="80000"/>
              </a:lnSpc>
              <a:defRPr sz="1800"/>
            </a:pPr>
            <a:r>
              <a:rPr sz="2775" dirty="0">
                <a:solidFill>
                  <a:srgbClr val="AAAAAA"/>
                </a:solidFill>
                <a:latin typeface="Helvetica Neue UltraLight"/>
                <a:ea typeface="Helvetica Neue UltraLight"/>
                <a:cs typeface="Helvetica Neue UltraLight"/>
                <a:sym typeface="Helvetica Neue UltraLight"/>
              </a:rPr>
              <a:t>Produced</a:t>
            </a:r>
          </a:p>
          <a:p>
            <a:pPr lvl="0" algn="r">
              <a:lnSpc>
                <a:spcPct val="80000"/>
              </a:lnSpc>
              <a:defRPr sz="1800"/>
            </a:pPr>
            <a:r>
              <a:rPr sz="2775" dirty="0">
                <a:solidFill>
                  <a:srgbClr val="AAAAAA"/>
                </a:solidFill>
                <a:latin typeface="Helvetica Neue UltraLight"/>
                <a:ea typeface="Helvetica Neue UltraLight"/>
                <a:cs typeface="Helvetica Neue UltraLight"/>
                <a:sym typeface="Helvetica Neue UltraLight"/>
              </a:rPr>
              <a:t>by</a:t>
            </a:r>
          </a:p>
        </p:txBody>
      </p:sp>
      <p:grpSp>
        <p:nvGrpSpPr>
          <p:cNvPr id="38" name="Group 38"/>
          <p:cNvGrpSpPr/>
          <p:nvPr/>
        </p:nvGrpSpPr>
        <p:grpSpPr>
          <a:xfrm>
            <a:off x="2606508" y="3489276"/>
            <a:ext cx="3241478" cy="557188"/>
            <a:chOff x="0" y="0"/>
            <a:chExt cx="4610101" cy="1056592"/>
          </a:xfrm>
        </p:grpSpPr>
        <p:sp>
          <p:nvSpPr>
            <p:cNvPr id="35" name="Shape 35"/>
            <p:cNvSpPr/>
            <p:nvPr/>
          </p:nvSpPr>
          <p:spPr>
            <a:xfrm>
              <a:off x="0" y="0"/>
              <a:ext cx="4610101" cy="7350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l">
                <a:lnSpc>
                  <a:spcPct val="120000"/>
                </a:lnSpc>
                <a:defRPr sz="1800"/>
              </a:pPr>
              <a:r>
                <a:rPr sz="975">
                  <a:solidFill>
                    <a:srgbClr val="133455"/>
                  </a:solidFill>
                  <a:latin typeface="Helvetica Neue"/>
                  <a:ea typeface="Helvetica Neue"/>
                  <a:cs typeface="Helvetica Neue"/>
                  <a:sym typeface="Helvetica Neue"/>
                </a:rPr>
                <a:t>Department of Computing &amp; Mathematics</a:t>
              </a:r>
            </a:p>
            <a:p>
              <a:pPr lvl="0" algn="l">
                <a:lnSpc>
                  <a:spcPct val="120000"/>
                </a:lnSpc>
                <a:defRPr sz="1800"/>
              </a:pPr>
              <a:r>
                <a:rPr sz="975">
                  <a:solidFill>
                    <a:srgbClr val="133455"/>
                  </a:solidFill>
                  <a:latin typeface="Helvetica Neue"/>
                  <a:ea typeface="Helvetica Neue"/>
                  <a:cs typeface="Helvetica Neue"/>
                  <a:sym typeface="Helvetica Neue"/>
                </a:rPr>
                <a:t>Waterford Institute of Technology</a:t>
              </a:r>
            </a:p>
          </p:txBody>
        </p:sp>
        <p:sp>
          <p:nvSpPr>
            <p:cNvPr id="36" name="Shape 36"/>
            <p:cNvSpPr/>
            <p:nvPr/>
          </p:nvSpPr>
          <p:spPr>
            <a:xfrm>
              <a:off x="0" y="754707"/>
              <a:ext cx="1361922" cy="3018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200">
                  <a:solidFill>
                    <a:srgbClr val="006699"/>
                  </a:solidFill>
                  <a:uFill>
                    <a:solidFill>
                      <a:srgbClr val="006699"/>
                    </a:solidFill>
                  </a:uFill>
                  <a:latin typeface="Helvetica Neue"/>
                  <a:ea typeface="Helvetica Neue"/>
                  <a:cs typeface="Helvetica Neue"/>
                  <a:sym typeface="Helvetica Neue"/>
                  <a:hlinkClick r:id="rId2"/>
                </a:defRPr>
              </a:lvl1pPr>
            </a:lstStyle>
            <a:p>
              <a:pPr lvl="0">
                <a:defRPr sz="1800">
                  <a:solidFill>
                    <a:srgbClr val="000000"/>
                  </a:solidFill>
                  <a:uFillTx/>
                </a:defRPr>
              </a:pPr>
              <a:r>
                <a:rPr sz="750">
                  <a:solidFill>
                    <a:srgbClr val="006699"/>
                  </a:solidFill>
                  <a:uFill>
                    <a:solidFill>
                      <a:srgbClr val="006699"/>
                    </a:solidFill>
                  </a:uFill>
                  <a:hlinkClick r:id="rId2"/>
                </a:rPr>
                <a:t>http://www.wit.ie</a:t>
              </a:r>
            </a:p>
          </p:txBody>
        </p:sp>
      </p:grpSp>
      <p:sp>
        <p:nvSpPr>
          <p:cNvPr id="39" name="Shape 39"/>
          <p:cNvSpPr>
            <a:spLocks noGrp="1"/>
          </p:cNvSpPr>
          <p:nvPr>
            <p:ph type="title"/>
          </p:nvPr>
        </p:nvSpPr>
        <p:spPr>
          <a:xfrm>
            <a:off x="625078" y="1249041"/>
            <a:ext cx="7893844" cy="542479"/>
          </a:xfrm>
          <a:prstGeom prst="rect">
            <a:avLst/>
          </a:prstGeom>
        </p:spPr>
        <p:txBody>
          <a:bodyPr lIns="0" tIns="0" rIns="0" bIns="0" anchor="ctr"/>
          <a:lstStyle>
            <a:lvl1pPr defTabSz="366688">
              <a:defRPr>
                <a:latin typeface="Helvetica Neue"/>
                <a:ea typeface="Helvetica Neue"/>
                <a:cs typeface="Helvetica Neue"/>
                <a:sym typeface="Helvetica Neue"/>
              </a:defRPr>
            </a:lvl1pPr>
          </a:lstStyle>
          <a:p>
            <a:pPr lvl="0">
              <a:defRPr sz="1800"/>
            </a:pPr>
            <a:r>
              <a:rPr sz="2775"/>
              <a:t>Title Text</a:t>
            </a:r>
          </a:p>
        </p:txBody>
      </p:sp>
      <p:sp>
        <p:nvSpPr>
          <p:cNvPr id="40" name="Shape 40"/>
          <p:cNvSpPr>
            <a:spLocks noGrp="1"/>
          </p:cNvSpPr>
          <p:nvPr>
            <p:ph type="body" idx="1"/>
          </p:nvPr>
        </p:nvSpPr>
        <p:spPr>
          <a:xfrm>
            <a:off x="2620863" y="2498081"/>
            <a:ext cx="4063008" cy="1044773"/>
          </a:xfrm>
          <a:prstGeom prst="rect">
            <a:avLst/>
          </a:prstGeom>
        </p:spPr>
        <p:txBody>
          <a:bodyPr lIns="0" tIns="0" rIns="0" bIns="0"/>
          <a:lstStyle>
            <a:lvl1pPr marL="0" indent="0" defTabSz="366688">
              <a:lnSpc>
                <a:spcPct val="120000"/>
              </a:lnSpc>
              <a:spcBef>
                <a:spcPts val="0"/>
              </a:spcBef>
              <a:buClrTx/>
              <a:buSzTx/>
              <a:buFontTx/>
              <a:buNone/>
              <a:defRPr sz="1125">
                <a:latin typeface="Helvetica Neue"/>
                <a:ea typeface="Helvetica Neue"/>
                <a:cs typeface="Helvetica Neue"/>
                <a:sym typeface="Helvetica Neue"/>
              </a:defRPr>
            </a:lvl1pPr>
            <a:lvl2pPr marL="0" indent="0" defTabSz="366688">
              <a:lnSpc>
                <a:spcPct val="120000"/>
              </a:lnSpc>
              <a:spcBef>
                <a:spcPts val="0"/>
              </a:spcBef>
              <a:buClrTx/>
              <a:buSzTx/>
              <a:buFontTx/>
              <a:buNone/>
              <a:defRPr sz="1125">
                <a:latin typeface="Helvetica Neue"/>
                <a:ea typeface="Helvetica Neue"/>
                <a:cs typeface="Helvetica Neue"/>
                <a:sym typeface="Helvetica Neue"/>
              </a:defRPr>
            </a:lvl2pPr>
            <a:lvl3pPr marL="0" indent="0" defTabSz="366688">
              <a:lnSpc>
                <a:spcPct val="120000"/>
              </a:lnSpc>
              <a:spcBef>
                <a:spcPts val="0"/>
              </a:spcBef>
              <a:buClrTx/>
              <a:buSzTx/>
              <a:buFontTx/>
              <a:buNone/>
              <a:defRPr sz="1125">
                <a:latin typeface="Helvetica Neue"/>
                <a:ea typeface="Helvetica Neue"/>
                <a:cs typeface="Helvetica Neue"/>
                <a:sym typeface="Helvetica Neue"/>
              </a:defRPr>
            </a:lvl3pPr>
            <a:lvl4pPr marL="0" indent="0" defTabSz="366688">
              <a:lnSpc>
                <a:spcPct val="120000"/>
              </a:lnSpc>
              <a:spcBef>
                <a:spcPts val="0"/>
              </a:spcBef>
              <a:buClrTx/>
              <a:buSzTx/>
              <a:buFontTx/>
              <a:buNone/>
              <a:defRPr sz="1125">
                <a:latin typeface="Helvetica Neue"/>
                <a:ea typeface="Helvetica Neue"/>
                <a:cs typeface="Helvetica Neue"/>
                <a:sym typeface="Helvetica Neue"/>
              </a:defRPr>
            </a:lvl4pPr>
            <a:lvl5pPr marL="0" indent="0" defTabSz="366688">
              <a:lnSpc>
                <a:spcPct val="120000"/>
              </a:lnSpc>
              <a:spcBef>
                <a:spcPts val="0"/>
              </a:spcBef>
              <a:buClrTx/>
              <a:buSzTx/>
              <a:buFontTx/>
              <a:buNone/>
              <a:defRPr sz="1125">
                <a:latin typeface="Helvetica Neue"/>
                <a:ea typeface="Helvetica Neue"/>
                <a:cs typeface="Helvetica Neue"/>
                <a:sym typeface="Helvetica Neue"/>
              </a:defRPr>
            </a:lvl5pPr>
          </a:lstStyle>
          <a:p>
            <a:pPr lvl="0"/>
            <a:r>
              <a:t>Body Level One</a:t>
            </a:r>
          </a:p>
          <a:p>
            <a:pPr lvl="1"/>
            <a:r>
              <a:t>Body Level Two</a:t>
            </a:r>
          </a:p>
          <a:p>
            <a:pPr lvl="2"/>
            <a:r>
              <a:t>Body Level Three</a:t>
            </a:r>
          </a:p>
          <a:p>
            <a:pPr lvl="3"/>
            <a:r>
              <a:t>Body Level Four</a:t>
            </a:r>
          </a:p>
          <a:p>
            <a:pPr lvl="4"/>
            <a:r>
              <a:t>Body Level Five</a:t>
            </a:r>
          </a:p>
        </p:txBody>
      </p:sp>
      <p:pic>
        <p:nvPicPr>
          <p:cNvPr id="41" name="WIT.logo.jpg"/>
          <p:cNvPicPr/>
          <p:nvPr/>
        </p:nvPicPr>
        <p:blipFill>
          <a:blip r:embed="rId3"/>
          <a:stretch>
            <a:fillRect/>
          </a:stretch>
        </p:blipFill>
        <p:spPr>
          <a:xfrm>
            <a:off x="668387" y="4693530"/>
            <a:ext cx="2538866" cy="396064"/>
          </a:xfrm>
          <a:prstGeom prst="rect">
            <a:avLst/>
          </a:prstGeom>
          <a:ln w="12700">
            <a:miter lim="400000"/>
          </a:ln>
        </p:spPr>
      </p:pic>
      <p:pic>
        <p:nvPicPr>
          <p:cNvPr id="42" name="cogs.jpg"/>
          <p:cNvPicPr/>
          <p:nvPr/>
        </p:nvPicPr>
        <p:blipFill>
          <a:blip r:embed="rId4"/>
          <a:stretch>
            <a:fillRect/>
          </a:stretch>
        </p:blipFill>
        <p:spPr>
          <a:xfrm>
            <a:off x="7777978" y="4620324"/>
            <a:ext cx="728160" cy="542479"/>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44" name="Shape 44"/>
          <p:cNvSpPr/>
          <p:nvPr/>
        </p:nvSpPr>
        <p:spPr>
          <a:xfrm>
            <a:off x="401836" y="2504778"/>
            <a:ext cx="8344755" cy="68"/>
          </a:xfrm>
          <a:prstGeom prst="rect">
            <a:avLst/>
          </a:prstGeom>
          <a:ln w="3175">
            <a:solidFill>
              <a:srgbClr val="9A9A9A"/>
            </a:solidFill>
            <a:miter lim="400000"/>
          </a:ln>
        </p:spPr>
        <p:txBody>
          <a:bodyPr lIns="0" tIns="0" rIns="0" bIns="0" anchor="ctr"/>
          <a:lstStyle/>
          <a:p>
            <a:pPr lvl="0" algn="l" defTabSz="286973">
              <a:defRPr sz="1100">
                <a:latin typeface="Helvetica"/>
                <a:ea typeface="Helvetica"/>
                <a:cs typeface="Helvetica"/>
                <a:sym typeface="Helvetica"/>
              </a:defRPr>
            </a:pPr>
            <a:endParaRPr sz="825"/>
          </a:p>
        </p:txBody>
      </p:sp>
      <p:sp>
        <p:nvSpPr>
          <p:cNvPr id="45" name="Shape 45"/>
          <p:cNvSpPr>
            <a:spLocks noGrp="1"/>
          </p:cNvSpPr>
          <p:nvPr>
            <p:ph type="title"/>
          </p:nvPr>
        </p:nvSpPr>
        <p:spPr>
          <a:xfrm>
            <a:off x="401836" y="696516"/>
            <a:ext cx="8340328" cy="1674317"/>
          </a:xfrm>
          <a:prstGeom prst="rect">
            <a:avLst/>
          </a:prstGeom>
        </p:spPr>
        <p:txBody>
          <a:bodyPr lIns="0" tIns="0" rIns="0" bIns="0">
            <a:normAutofit/>
          </a:bodyPr>
          <a:lstStyle>
            <a:lvl1pPr defTabSz="366688">
              <a:defRPr sz="2400"/>
            </a:lvl1pPr>
          </a:lstStyle>
          <a:p>
            <a:pPr lvl="0">
              <a:defRPr sz="1800"/>
            </a:pPr>
            <a:r>
              <a:rPr sz="2400"/>
              <a:t>Title Text</a:t>
            </a:r>
          </a:p>
        </p:txBody>
      </p:sp>
      <p:sp>
        <p:nvSpPr>
          <p:cNvPr id="46" name="Shape 46"/>
          <p:cNvSpPr>
            <a:spLocks noGrp="1"/>
          </p:cNvSpPr>
          <p:nvPr>
            <p:ph type="body" idx="1"/>
          </p:nvPr>
        </p:nvSpPr>
        <p:spPr>
          <a:xfrm>
            <a:off x="401836" y="2645421"/>
            <a:ext cx="8340328" cy="535781"/>
          </a:xfrm>
          <a:prstGeom prst="rect">
            <a:avLst/>
          </a:prstGeom>
        </p:spPr>
        <p:txBody>
          <a:bodyPr lIns="0" tIns="0" rIns="0" bIns="0">
            <a:normAutofit/>
          </a:bodyPr>
          <a:lstStyle>
            <a:lvl1pPr marL="0" indent="0" defTabSz="366688">
              <a:spcBef>
                <a:spcPts val="0"/>
              </a:spcBef>
              <a:buClrTx/>
              <a:buSzTx/>
              <a:buFontTx/>
              <a:buNone/>
              <a:defRPr sz="1500">
                <a:solidFill>
                  <a:srgbClr val="747474"/>
                </a:solidFill>
                <a:latin typeface="Helvetica Neue"/>
                <a:ea typeface="Helvetica Neue"/>
                <a:cs typeface="Helvetica Neue"/>
                <a:sym typeface="Helvetica Neue"/>
              </a:defRPr>
            </a:lvl1pPr>
            <a:lvl2pPr marL="0" indent="143486" defTabSz="366688">
              <a:spcBef>
                <a:spcPts val="0"/>
              </a:spcBef>
              <a:buClrTx/>
              <a:buSzTx/>
              <a:buFontTx/>
              <a:buNone/>
              <a:defRPr sz="1500">
                <a:solidFill>
                  <a:srgbClr val="747474"/>
                </a:solidFill>
                <a:latin typeface="Helvetica Neue"/>
                <a:ea typeface="Helvetica Neue"/>
                <a:cs typeface="Helvetica Neue"/>
                <a:sym typeface="Helvetica Neue"/>
              </a:defRPr>
            </a:lvl2pPr>
            <a:lvl3pPr marL="0" indent="286973" defTabSz="366688">
              <a:spcBef>
                <a:spcPts val="0"/>
              </a:spcBef>
              <a:buClrTx/>
              <a:buSzTx/>
              <a:buFontTx/>
              <a:buNone/>
              <a:defRPr sz="1500">
                <a:solidFill>
                  <a:srgbClr val="747474"/>
                </a:solidFill>
                <a:latin typeface="Helvetica Neue"/>
                <a:ea typeface="Helvetica Neue"/>
                <a:cs typeface="Helvetica Neue"/>
                <a:sym typeface="Helvetica Neue"/>
              </a:defRPr>
            </a:lvl3pPr>
            <a:lvl4pPr marL="0" indent="430460" defTabSz="366688">
              <a:spcBef>
                <a:spcPts val="0"/>
              </a:spcBef>
              <a:buClrTx/>
              <a:buSzTx/>
              <a:buFontTx/>
              <a:buNone/>
              <a:defRPr sz="1500">
                <a:solidFill>
                  <a:srgbClr val="747474"/>
                </a:solidFill>
                <a:latin typeface="Helvetica Neue"/>
                <a:ea typeface="Helvetica Neue"/>
                <a:cs typeface="Helvetica Neue"/>
                <a:sym typeface="Helvetica Neue"/>
              </a:defRPr>
            </a:lvl4pPr>
            <a:lvl5pPr marL="0" indent="573946" defTabSz="366688">
              <a:spcBef>
                <a:spcPts val="0"/>
              </a:spcBef>
              <a:buClrTx/>
              <a:buSzTx/>
              <a:buFontTx/>
              <a:buNone/>
              <a:defRPr sz="1500">
                <a:solidFill>
                  <a:srgbClr val="747474"/>
                </a:solidFill>
                <a:latin typeface="Helvetica Neue"/>
                <a:ea typeface="Helvetica Neue"/>
                <a:cs typeface="Helvetica Neue"/>
                <a:sym typeface="Helvetica Neue"/>
              </a:defRPr>
            </a:lvl5pPr>
          </a:lstStyle>
          <a:p>
            <a:pPr lvl="0">
              <a:defRPr sz="1800">
                <a:solidFill>
                  <a:srgbClr val="000000"/>
                </a:solidFill>
              </a:defRPr>
            </a:pPr>
            <a:r>
              <a:rPr sz="1500">
                <a:solidFill>
                  <a:srgbClr val="747474"/>
                </a:solidFill>
              </a:rPr>
              <a:t>Body Level One</a:t>
            </a:r>
          </a:p>
          <a:p>
            <a:pPr lvl="1">
              <a:defRPr sz="1800">
                <a:solidFill>
                  <a:srgbClr val="000000"/>
                </a:solidFill>
              </a:defRPr>
            </a:pPr>
            <a:r>
              <a:rPr sz="1500">
                <a:solidFill>
                  <a:srgbClr val="747474"/>
                </a:solidFill>
              </a:rPr>
              <a:t>Body Level Two</a:t>
            </a:r>
          </a:p>
          <a:p>
            <a:pPr lvl="2">
              <a:defRPr sz="1800">
                <a:solidFill>
                  <a:srgbClr val="000000"/>
                </a:solidFill>
              </a:defRPr>
            </a:pPr>
            <a:r>
              <a:rPr sz="1500">
                <a:solidFill>
                  <a:srgbClr val="747474"/>
                </a:solidFill>
              </a:rPr>
              <a:t>Body Level Three</a:t>
            </a:r>
          </a:p>
          <a:p>
            <a:pPr lvl="3">
              <a:defRPr sz="1800">
                <a:solidFill>
                  <a:srgbClr val="000000"/>
                </a:solidFill>
              </a:defRPr>
            </a:pPr>
            <a:r>
              <a:rPr sz="1500">
                <a:solidFill>
                  <a:srgbClr val="747474"/>
                </a:solidFill>
              </a:rPr>
              <a:t>Body Level Four</a:t>
            </a:r>
          </a:p>
          <a:p>
            <a:pPr lvl="4">
              <a:defRPr sz="1800">
                <a:solidFill>
                  <a:srgbClr val="000000"/>
                </a:solidFill>
              </a:defRPr>
            </a:pPr>
            <a:r>
              <a:rPr sz="1500">
                <a:solidFill>
                  <a:srgbClr val="747474"/>
                </a:solidFill>
              </a:rPr>
              <a:t>Body Level Five</a:t>
            </a:r>
          </a:p>
        </p:txBody>
      </p:sp>
      <p:sp>
        <p:nvSpPr>
          <p:cNvPr id="5" name="Rectangle 4"/>
          <p:cNvSpPr/>
          <p:nvPr userDrawn="1"/>
        </p:nvSpPr>
        <p:spPr>
          <a:xfrm>
            <a:off x="11" y="4902399"/>
            <a:ext cx="9143989" cy="241102"/>
          </a:xfrm>
          <a:prstGeom prst="rect">
            <a:avLst/>
          </a:prstGeom>
          <a:solidFill>
            <a:srgbClr val="7BBE3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userDrawn="1"/>
        </p:nvSpPr>
        <p:spPr>
          <a:xfrm>
            <a:off x="21" y="4867339"/>
            <a:ext cx="9143978" cy="35060"/>
          </a:xfrm>
          <a:prstGeom prst="rect">
            <a:avLst/>
          </a:prstGeom>
          <a:solidFill>
            <a:srgbClr val="A0CD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Shape 50"/>
          <p:cNvSpPr>
            <a:spLocks noGrp="1"/>
          </p:cNvSpPr>
          <p:nvPr>
            <p:ph type="sldNum" sz="quarter" idx="2"/>
          </p:nvPr>
        </p:nvSpPr>
        <p:spPr>
          <a:xfrm>
            <a:off x="6553201" y="4822122"/>
            <a:ext cx="1905000" cy="283023"/>
          </a:xfrm>
          <a:prstGeom prst="rect">
            <a:avLst/>
          </a:prstGeom>
        </p:spPr>
        <p:txBody>
          <a:bodyPr/>
          <a:lstStyle/>
          <a:p>
            <a:pPr lvl="0"/>
            <a:fld id="{86CB4B4D-7CA3-9044-876B-883B54F8677D}" type="slidenum">
              <a:t>‹#›</a:t>
            </a:fld>
            <a:endParaRPr dirty="0"/>
          </a:p>
        </p:txBody>
      </p:sp>
      <p:sp>
        <p:nvSpPr>
          <p:cNvPr id="10" name="Rectangle 66"/>
          <p:cNvSpPr>
            <a:spLocks noGrp="1" noChangeArrowheads="1"/>
          </p:cNvSpPr>
          <p:nvPr>
            <p:ph type="ftr" sz="quarter" idx="3"/>
          </p:nvPr>
        </p:nvSpPr>
        <p:spPr bwMode="auto">
          <a:xfrm>
            <a:off x="3214688" y="4870947"/>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latin typeface="Helvetica Neue Light"/>
                <a:cs typeface="Helvetica Neue Light"/>
              </a:defRPr>
            </a:lvl1pPr>
          </a:lstStyle>
          <a:p>
            <a:r>
              <a:rPr lang="en-IE"/>
              <a:t>Android Anatomy</a:t>
            </a:r>
            <a:endParaRPr lang="en-IE"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a:pPr>
            <a:r>
              <a:rPr sz="2775"/>
              <a:t>Title Text</a:t>
            </a:r>
          </a:p>
        </p:txBody>
      </p:sp>
      <p:sp>
        <p:nvSpPr>
          <p:cNvPr id="49" name="Shape 49"/>
          <p:cNvSpPr>
            <a:spLocks noGrp="1"/>
          </p:cNvSpPr>
          <p:nvPr>
            <p:ph type="body" idx="1"/>
          </p:nvPr>
        </p:nvSpPr>
        <p:spPr>
          <a:prstGeom prst="rect">
            <a:avLst/>
          </a:prstGeom>
        </p:spPr>
        <p:txBody>
          <a:body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50" name="Shape 50"/>
          <p:cNvSpPr>
            <a:spLocks noGrp="1"/>
          </p:cNvSpPr>
          <p:nvPr>
            <p:ph type="sldNum" sz="quarter" idx="2"/>
          </p:nvPr>
        </p:nvSpPr>
        <p:spPr>
          <a:prstGeom prst="rect">
            <a:avLst/>
          </a:prstGeom>
        </p:spPr>
        <p:txBody>
          <a:bodyPr/>
          <a:lstStyle/>
          <a:p>
            <a:pPr lvl="0"/>
            <a:fld id="{86CB4B4D-7CA3-9044-876B-883B54F8677D}" type="slidenum">
              <a:t>‹#›</a:t>
            </a:fld>
            <a:endParaRPr dirty="0"/>
          </a:p>
        </p:txBody>
      </p:sp>
      <p:sp>
        <p:nvSpPr>
          <p:cNvPr id="5" name="Rectangle 66"/>
          <p:cNvSpPr>
            <a:spLocks noGrp="1" noChangeArrowheads="1"/>
          </p:cNvSpPr>
          <p:nvPr>
            <p:ph type="ftr" sz="quarter" idx="3"/>
          </p:nvPr>
        </p:nvSpPr>
        <p:spPr bwMode="auto">
          <a:xfrm>
            <a:off x="3214688" y="4870947"/>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latin typeface="Helvetica Neue Light"/>
                <a:cs typeface="Helvetica Neue Light"/>
              </a:defRPr>
            </a:lvl1pPr>
          </a:lstStyle>
          <a:p>
            <a:r>
              <a:rPr lang="en-IE"/>
              <a:t>Android Anatomy</a:t>
            </a:r>
            <a:endParaRPr lang="en-IE"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7" name="Rectangle 6"/>
          <p:cNvSpPr/>
          <p:nvPr userDrawn="1"/>
        </p:nvSpPr>
        <p:spPr>
          <a:xfrm>
            <a:off x="11" y="4902399"/>
            <a:ext cx="9143989" cy="241102"/>
          </a:xfrm>
          <a:prstGeom prst="rect">
            <a:avLst/>
          </a:prstGeom>
          <a:solidFill>
            <a:srgbClr val="7BBE3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21" y="4867339"/>
            <a:ext cx="9143978" cy="35060"/>
          </a:xfrm>
          <a:prstGeom prst="rect">
            <a:avLst/>
          </a:prstGeom>
          <a:solidFill>
            <a:srgbClr val="A0CD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Shape 69"/>
          <p:cNvSpPr>
            <a:spLocks noGrp="1"/>
          </p:cNvSpPr>
          <p:nvPr>
            <p:ph type="sldNum" sz="quarter" idx="2"/>
          </p:nvPr>
        </p:nvSpPr>
        <p:spPr>
          <a:xfrm>
            <a:off x="6553201" y="4866947"/>
            <a:ext cx="1905000" cy="283023"/>
          </a:xfrm>
          <a:prstGeom prst="rect">
            <a:avLst/>
          </a:prstGeom>
        </p:spPr>
        <p:txBody>
          <a:bodyPr/>
          <a:lstStyle/>
          <a:p>
            <a:pPr lvl="0"/>
            <a:fld id="{86CB4B4D-7CA3-9044-876B-883B54F8677D}" type="slidenum">
              <a:t>‹#›</a:t>
            </a:fld>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58201" y="56419"/>
            <a:ext cx="555836" cy="555692"/>
          </a:xfrm>
          <a:prstGeom prst="rect">
            <a:avLst/>
          </a:prstGeom>
        </p:spPr>
      </p:pic>
    </p:spTree>
    <p:extLst>
      <p:ext uri="{BB962C8B-B14F-4D97-AF65-F5344CB8AC3E}">
        <p14:creationId xmlns:p14="http://schemas.microsoft.com/office/powerpoint/2010/main" val="29327581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Line"/>
          <p:cNvSpPr/>
          <p:nvPr/>
        </p:nvSpPr>
        <p:spPr>
          <a:xfrm>
            <a:off x="401836" y="1038077"/>
            <a:ext cx="3567230" cy="70"/>
          </a:xfrm>
          <a:prstGeom prst="line">
            <a:avLst/>
          </a:prstGeom>
          <a:ln w="12700">
            <a:solidFill>
              <a:srgbClr val="9A9A9A"/>
            </a:solidFill>
            <a:miter lim="400000"/>
          </a:ln>
        </p:spPr>
        <p:txBody>
          <a:bodyPr lIns="26789" tIns="26789" rIns="26789" bIns="26789" anchor="ctr"/>
          <a:lstStyle/>
          <a:p>
            <a:pPr algn="l" defTabSz="241082">
              <a:defRPr sz="1200">
                <a:latin typeface="Helvetica"/>
                <a:ea typeface="Helvetica"/>
                <a:cs typeface="Helvetica"/>
                <a:sym typeface="Helvetica"/>
              </a:defRPr>
            </a:pPr>
            <a:endParaRPr sz="633"/>
          </a:p>
        </p:txBody>
      </p:sp>
      <p:sp>
        <p:nvSpPr>
          <p:cNvPr id="70" name="Image"/>
          <p:cNvSpPr>
            <a:spLocks noGrp="1"/>
          </p:cNvSpPr>
          <p:nvPr>
            <p:ph type="pic" idx="13"/>
          </p:nvPr>
        </p:nvSpPr>
        <p:spPr>
          <a:xfrm>
            <a:off x="4572000" y="0"/>
            <a:ext cx="4572000" cy="51435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401836" y="174129"/>
            <a:ext cx="3571875" cy="736699"/>
          </a:xfrm>
          <a:prstGeom prst="rect">
            <a:avLst/>
          </a:prstGeom>
        </p:spPr>
        <p:txBody>
          <a:bodyPr/>
          <a:lstStyle/>
          <a:p>
            <a:r>
              <a:t>Title Text</a:t>
            </a:r>
          </a:p>
        </p:txBody>
      </p:sp>
      <p:sp>
        <p:nvSpPr>
          <p:cNvPr id="72" name="Body Level One…"/>
          <p:cNvSpPr txBox="1">
            <a:spLocks noGrp="1"/>
          </p:cNvSpPr>
          <p:nvPr>
            <p:ph type="body" sz="half" idx="1"/>
          </p:nvPr>
        </p:nvSpPr>
        <p:spPr>
          <a:xfrm>
            <a:off x="401836" y="1172022"/>
            <a:ext cx="3571875" cy="3516064"/>
          </a:xfrm>
          <a:prstGeom prst="rect">
            <a:avLst/>
          </a:prstGeom>
        </p:spPr>
        <p:txBody>
          <a:bodyPr/>
          <a:lstStyle>
            <a:lvl1pPr marL="174114" indent="-174114">
              <a:spcBef>
                <a:spcPts val="1582"/>
              </a:spcBef>
              <a:defRPr sz="1371">
                <a:latin typeface="Helvetica Neue"/>
                <a:ea typeface="Helvetica Neue"/>
                <a:cs typeface="Helvetica Neue"/>
                <a:sym typeface="Helvetica Neue"/>
              </a:defRPr>
            </a:lvl1pPr>
            <a:lvl2pPr marL="348229" indent="-174114">
              <a:spcBef>
                <a:spcPts val="1582"/>
              </a:spcBef>
              <a:defRPr sz="1371">
                <a:latin typeface="Helvetica Neue"/>
                <a:ea typeface="Helvetica Neue"/>
                <a:cs typeface="Helvetica Neue"/>
                <a:sym typeface="Helvetica Neue"/>
              </a:defRPr>
            </a:lvl2pPr>
            <a:lvl3pPr marL="522343" indent="-174114">
              <a:spcBef>
                <a:spcPts val="1582"/>
              </a:spcBef>
              <a:defRPr sz="1371">
                <a:latin typeface="Helvetica Neue"/>
                <a:ea typeface="Helvetica Neue"/>
                <a:cs typeface="Helvetica Neue"/>
                <a:sym typeface="Helvetica Neue"/>
              </a:defRPr>
            </a:lvl3pPr>
            <a:lvl4pPr marL="696458" indent="-174114">
              <a:spcBef>
                <a:spcPts val="1582"/>
              </a:spcBef>
              <a:defRPr sz="1371">
                <a:latin typeface="Helvetica Neue"/>
                <a:ea typeface="Helvetica Neue"/>
                <a:cs typeface="Helvetica Neue"/>
                <a:sym typeface="Helvetica Neue"/>
              </a:defRPr>
            </a:lvl4pPr>
            <a:lvl5pPr marL="870572" indent="-174114">
              <a:spcBef>
                <a:spcPts val="1582"/>
              </a:spcBef>
              <a:defRPr sz="1371">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359116" y="4380283"/>
            <a:ext cx="219385" cy="629272"/>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361400082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11" y="4902399"/>
            <a:ext cx="9143989" cy="241102"/>
          </a:xfrm>
          <a:prstGeom prst="rect">
            <a:avLst/>
          </a:prstGeom>
          <a:solidFill>
            <a:srgbClr val="7BBE3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21" y="4867339"/>
            <a:ext cx="9143978" cy="35060"/>
          </a:xfrm>
          <a:prstGeom prst="rect">
            <a:avLst/>
          </a:prstGeom>
          <a:solidFill>
            <a:srgbClr val="A0CD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hape 2"/>
          <p:cNvSpPr>
            <a:spLocks noGrp="1"/>
          </p:cNvSpPr>
          <p:nvPr>
            <p:ph type="title"/>
          </p:nvPr>
        </p:nvSpPr>
        <p:spPr>
          <a:xfrm>
            <a:off x="395536" y="0"/>
            <a:ext cx="7772401" cy="761815"/>
          </a:xfrm>
          <a:prstGeom prst="rect">
            <a:avLst/>
          </a:prstGeom>
          <a:ln w="12700">
            <a:miter lim="400000"/>
          </a:ln>
          <a:extLst>
            <a:ext uri="{C572A759-6A51-4108-AA02-DFA0A04FC94B}">
              <ma14:wrappingTextBoxFlag xmlns:ma14="http://schemas.microsoft.com/office/mac/drawingml/2011/main" xmlns="" val="1"/>
            </a:ext>
          </a:extLst>
        </p:spPr>
        <p:txBody>
          <a:bodyPr lIns="54418" tIns="54418" rIns="54418" bIns="54418" anchor="b"/>
          <a:lstStyle/>
          <a:p>
            <a:pPr lvl="0">
              <a:defRPr sz="1800"/>
            </a:pPr>
            <a:r>
              <a:rPr sz="2775"/>
              <a:t>Title Text</a:t>
            </a:r>
          </a:p>
        </p:txBody>
      </p:sp>
      <p:sp>
        <p:nvSpPr>
          <p:cNvPr id="3" name="Shape 3"/>
          <p:cNvSpPr>
            <a:spLocks noGrp="1"/>
          </p:cNvSpPr>
          <p:nvPr>
            <p:ph type="body" idx="1"/>
          </p:nvPr>
        </p:nvSpPr>
        <p:spPr>
          <a:xfrm>
            <a:off x="395536" y="843558"/>
            <a:ext cx="7772401" cy="4299943"/>
          </a:xfrm>
          <a:prstGeom prst="rect">
            <a:avLst/>
          </a:prstGeom>
          <a:ln w="12700">
            <a:miter lim="400000"/>
          </a:ln>
          <a:extLst>
            <a:ext uri="{C572A759-6A51-4108-AA02-DFA0A04FC94B}">
              <ma14:wrappingTextBoxFlag xmlns:ma14="http://schemas.microsoft.com/office/mac/drawingml/2011/main" xmlns="" val="1"/>
            </a:ext>
          </a:extLst>
        </p:spPr>
        <p:txBody>
          <a:bodyPr lIns="54418" tIns="54418" rIns="54418" bIns="54418"/>
          <a:lstStyle/>
          <a:p>
            <a:pPr lvl="0">
              <a:defRPr sz="1800"/>
            </a:pPr>
            <a:r>
              <a:rPr sz="2400" dirty="0"/>
              <a:t>Body Level One</a:t>
            </a:r>
          </a:p>
          <a:p>
            <a:pPr lvl="1">
              <a:defRPr sz="1800"/>
            </a:pPr>
            <a:r>
              <a:rPr sz="2400" dirty="0"/>
              <a:t>Body Level Two</a:t>
            </a:r>
          </a:p>
          <a:p>
            <a:pPr lvl="2">
              <a:defRPr sz="1800"/>
            </a:pPr>
            <a:r>
              <a:rPr sz="2400" dirty="0"/>
              <a:t>Body Level Three</a:t>
            </a:r>
          </a:p>
          <a:p>
            <a:pPr lvl="3">
              <a:defRPr sz="1800"/>
            </a:pPr>
            <a:r>
              <a:rPr sz="2400" dirty="0"/>
              <a:t>Body Level Four</a:t>
            </a:r>
          </a:p>
          <a:p>
            <a:pPr lvl="4">
              <a:defRPr sz="1800"/>
            </a:pPr>
            <a:r>
              <a:rPr sz="2400" dirty="0"/>
              <a:t>Body Level Five</a:t>
            </a:r>
          </a:p>
        </p:txBody>
      </p:sp>
      <p:sp>
        <p:nvSpPr>
          <p:cNvPr id="4" name="Shape 4"/>
          <p:cNvSpPr>
            <a:spLocks noGrp="1"/>
          </p:cNvSpPr>
          <p:nvPr>
            <p:ph type="sldNum" sz="quarter" idx="2"/>
          </p:nvPr>
        </p:nvSpPr>
        <p:spPr>
          <a:xfrm>
            <a:off x="6553201" y="4822122"/>
            <a:ext cx="1905000" cy="283023"/>
          </a:xfrm>
          <a:prstGeom prst="rect">
            <a:avLst/>
          </a:prstGeom>
          <a:ln w="12700">
            <a:miter lim="400000"/>
          </a:ln>
        </p:spPr>
        <p:txBody>
          <a:bodyPr lIns="54418" tIns="54418" rIns="54418" bIns="54418" anchor="b">
            <a:spAutoFit/>
          </a:bodyPr>
          <a:lstStyle>
            <a:lvl1pPr algn="r" defTabSz="573946">
              <a:defRPr sz="1125">
                <a:solidFill>
                  <a:srgbClr val="FFFFFF"/>
                </a:solidFill>
                <a:latin typeface="+mn-lt"/>
                <a:ea typeface="Tahoma"/>
                <a:cs typeface="Tahoma"/>
                <a:sym typeface="Tahoma"/>
              </a:defRPr>
            </a:lvl1pPr>
          </a:lstStyle>
          <a:p>
            <a:fld id="{86CB4B4D-7CA3-9044-876B-883B54F8677D}" type="slidenum">
              <a:rPr lang="en-US" smtClean="0"/>
              <a:pPr/>
              <a:t>‹#›</a:t>
            </a:fld>
            <a:endParaRPr lang="en-US" dirty="0"/>
          </a:p>
        </p:txBody>
      </p:sp>
      <p:sp>
        <p:nvSpPr>
          <p:cNvPr id="5" name="Shape 5"/>
          <p:cNvSpPr/>
          <p:nvPr/>
        </p:nvSpPr>
        <p:spPr>
          <a:xfrm>
            <a:off x="467545" y="789552"/>
            <a:ext cx="7128792" cy="1"/>
          </a:xfrm>
          <a:prstGeom prst="line">
            <a:avLst/>
          </a:prstGeom>
          <a:ln w="12700">
            <a:solidFill>
              <a:srgbClr val="94BBE7"/>
            </a:solidFill>
          </a:ln>
          <a:effectLst>
            <a:outerShdw blurRad="101600" dist="12700" dir="2700000" rotWithShape="0">
              <a:srgbClr val="003D62">
                <a:alpha val="20000"/>
              </a:srgbClr>
            </a:outerShdw>
          </a:effectLst>
        </p:spPr>
        <p:txBody>
          <a:bodyPr lIns="40814" tIns="40814" rIns="40814" bIns="40814"/>
          <a:lstStyle/>
          <a:p>
            <a:pPr lvl="0" algn="l" defTabSz="286973">
              <a:defRPr sz="1600">
                <a:latin typeface="Helvetica"/>
                <a:ea typeface="Helvetica"/>
                <a:cs typeface="Helvetica"/>
                <a:sym typeface="Helvetica"/>
              </a:defRPr>
            </a:pPr>
            <a:endParaRPr sz="1200"/>
          </a:p>
        </p:txBody>
      </p:sp>
      <p:sp>
        <p:nvSpPr>
          <p:cNvPr id="10" name="Rectangle 66"/>
          <p:cNvSpPr>
            <a:spLocks noGrp="1" noChangeArrowheads="1"/>
          </p:cNvSpPr>
          <p:nvPr>
            <p:ph type="ftr" sz="quarter" idx="3"/>
          </p:nvPr>
        </p:nvSpPr>
        <p:spPr bwMode="auto">
          <a:xfrm>
            <a:off x="3214688" y="4864043"/>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solidFill>
                  <a:schemeClr val="bg1"/>
                </a:solidFill>
                <a:latin typeface="Helvetica Neue Light"/>
                <a:cs typeface="Helvetica Neue Light"/>
              </a:defRPr>
            </a:lvl1pPr>
          </a:lstStyle>
          <a:p>
            <a:r>
              <a:rPr lang="en-IE"/>
              <a:t>Android Anatomy</a:t>
            </a:r>
            <a:endParaRPr lang="en-IE" dirty="0"/>
          </a:p>
        </p:txBody>
      </p:sp>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458201" y="56419"/>
            <a:ext cx="555836" cy="55569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med"/>
  <p:hf hdr="0" dt="0"/>
  <p:txStyles>
    <p:titleStyle>
      <a:lvl1pPr>
        <a:defRPr sz="2775">
          <a:latin typeface="Helvetica Neue Light"/>
          <a:ea typeface="Helvetica Neue Light"/>
          <a:cs typeface="Helvetica Neue Light"/>
          <a:sym typeface="Helvetica Neue Light"/>
        </a:defRPr>
      </a:lvl1pPr>
      <a:lvl2pPr>
        <a:defRPr sz="2775">
          <a:latin typeface="Helvetica Neue Light"/>
          <a:ea typeface="Helvetica Neue Light"/>
          <a:cs typeface="Helvetica Neue Light"/>
          <a:sym typeface="Helvetica Neue Light"/>
        </a:defRPr>
      </a:lvl2pPr>
      <a:lvl3pPr>
        <a:defRPr sz="2775">
          <a:latin typeface="Helvetica Neue Light"/>
          <a:ea typeface="Helvetica Neue Light"/>
          <a:cs typeface="Helvetica Neue Light"/>
          <a:sym typeface="Helvetica Neue Light"/>
        </a:defRPr>
      </a:lvl3pPr>
      <a:lvl4pPr>
        <a:defRPr sz="2775">
          <a:latin typeface="Helvetica Neue Light"/>
          <a:ea typeface="Helvetica Neue Light"/>
          <a:cs typeface="Helvetica Neue Light"/>
          <a:sym typeface="Helvetica Neue Light"/>
        </a:defRPr>
      </a:lvl4pPr>
      <a:lvl5pPr>
        <a:defRPr sz="2775">
          <a:latin typeface="Helvetica Neue Light"/>
          <a:ea typeface="Helvetica Neue Light"/>
          <a:cs typeface="Helvetica Neue Light"/>
          <a:sym typeface="Helvetica Neue Light"/>
        </a:defRPr>
      </a:lvl5pPr>
      <a:lvl6pPr indent="286973">
        <a:defRPr sz="2775">
          <a:latin typeface="Helvetica Neue Light"/>
          <a:ea typeface="Helvetica Neue Light"/>
          <a:cs typeface="Helvetica Neue Light"/>
          <a:sym typeface="Helvetica Neue Light"/>
        </a:defRPr>
      </a:lvl6pPr>
      <a:lvl7pPr indent="573946">
        <a:defRPr sz="2775">
          <a:latin typeface="Helvetica Neue Light"/>
          <a:ea typeface="Helvetica Neue Light"/>
          <a:cs typeface="Helvetica Neue Light"/>
          <a:sym typeface="Helvetica Neue Light"/>
        </a:defRPr>
      </a:lvl7pPr>
      <a:lvl8pPr indent="860919">
        <a:defRPr sz="2775">
          <a:latin typeface="Helvetica Neue Light"/>
          <a:ea typeface="Helvetica Neue Light"/>
          <a:cs typeface="Helvetica Neue Light"/>
          <a:sym typeface="Helvetica Neue Light"/>
        </a:defRPr>
      </a:lvl8pPr>
      <a:lvl9pPr indent="1147892">
        <a:defRPr sz="2775">
          <a:latin typeface="Helvetica Neue Light"/>
          <a:ea typeface="Helvetica Neue Light"/>
          <a:cs typeface="Helvetica Neue Light"/>
          <a:sym typeface="Helvetica Neue Light"/>
        </a:defRPr>
      </a:lvl9pPr>
    </p:titleStyle>
    <p:bodyStyle>
      <a:lvl1pPr marL="292097" indent="-292097">
        <a:spcBef>
          <a:spcPts val="377"/>
        </a:spcBef>
        <a:buClr>
          <a:srgbClr val="008000"/>
        </a:buClr>
        <a:buSzPct val="100000"/>
        <a:buFont typeface="Wingdings"/>
        <a:buChar char="❑"/>
        <a:defRPr sz="2400">
          <a:latin typeface="Helvetica Neue Light"/>
          <a:ea typeface="Helvetica Neue Light"/>
          <a:cs typeface="Helvetica Neue Light"/>
          <a:sym typeface="Helvetica Neue Light"/>
        </a:defRPr>
      </a:lvl1pPr>
      <a:lvl2pPr marL="570956" indent="-283984">
        <a:spcBef>
          <a:spcPts val="377"/>
        </a:spcBef>
        <a:buClr>
          <a:srgbClr val="008000"/>
        </a:buClr>
        <a:buSzPct val="60000"/>
        <a:buFont typeface="Wingdings"/>
        <a:buChar char="■"/>
        <a:defRPr sz="2400">
          <a:latin typeface="Helvetica Neue Light"/>
          <a:ea typeface="Helvetica Neue Light"/>
          <a:cs typeface="Helvetica Neue Light"/>
          <a:sym typeface="Helvetica Neue Light"/>
        </a:defRPr>
      </a:lvl2pPr>
      <a:lvl3pPr marL="846570" indent="-272624">
        <a:spcBef>
          <a:spcPts val="377"/>
        </a:spcBef>
        <a:buClr>
          <a:srgbClr val="008000"/>
        </a:buClr>
        <a:buSzPct val="95000"/>
        <a:buFont typeface="Wingdings"/>
        <a:buChar char="⬥"/>
        <a:defRPr sz="2400">
          <a:latin typeface="Helvetica Neue Light"/>
          <a:ea typeface="Helvetica Neue Light"/>
          <a:cs typeface="Helvetica Neue Light"/>
          <a:sym typeface="Helvetica Neue Light"/>
        </a:defRPr>
      </a:lvl3pPr>
      <a:lvl4pPr marL="1163835" indent="-302916">
        <a:spcBef>
          <a:spcPts val="377"/>
        </a:spcBef>
        <a:buClr>
          <a:srgbClr val="008000"/>
        </a:buClr>
        <a:buSzPct val="65000"/>
        <a:buFont typeface="Wingdings"/>
        <a:buChar char="■"/>
        <a:defRPr sz="2400">
          <a:latin typeface="Helvetica Neue Light"/>
          <a:ea typeface="Helvetica Neue Light"/>
          <a:cs typeface="Helvetica Neue Light"/>
          <a:sym typeface="Helvetica Neue Light"/>
        </a:defRPr>
      </a:lvl4pPr>
      <a:lvl5pPr marL="1450808" indent="-302916">
        <a:spcBef>
          <a:spcPts val="377"/>
        </a:spcBef>
        <a:buClr>
          <a:srgbClr val="008000"/>
        </a:buClr>
        <a:buSzPct val="60000"/>
        <a:buFont typeface="Wingdings"/>
        <a:buChar char="■"/>
        <a:defRPr sz="2400">
          <a:latin typeface="Helvetica Neue Light"/>
          <a:ea typeface="Helvetica Neue Light"/>
          <a:cs typeface="Helvetica Neue Light"/>
          <a:sym typeface="Helvetica Neue Light"/>
        </a:defRPr>
      </a:lvl5pPr>
      <a:lvl6pPr marL="1737781"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6pPr>
      <a:lvl7pPr marL="2024754"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7pPr>
      <a:lvl8pPr marL="2311727"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8pPr>
      <a:lvl9pPr marL="2598700"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9pPr>
    </p:bodyStyle>
    <p:otherStyle>
      <a:lvl1pPr algn="r">
        <a:defRPr>
          <a:solidFill>
            <a:schemeClr val="tx1"/>
          </a:solidFill>
          <a:latin typeface="+mn-lt"/>
          <a:ea typeface="+mn-ea"/>
          <a:cs typeface="+mn-cs"/>
          <a:sym typeface="Tahoma"/>
        </a:defRPr>
      </a:lvl1pPr>
      <a:lvl2pPr indent="286973" algn="r">
        <a:defRPr>
          <a:solidFill>
            <a:schemeClr val="tx1"/>
          </a:solidFill>
          <a:latin typeface="+mn-lt"/>
          <a:ea typeface="+mn-ea"/>
          <a:cs typeface="+mn-cs"/>
          <a:sym typeface="Tahoma"/>
        </a:defRPr>
      </a:lvl2pPr>
      <a:lvl3pPr indent="573946" algn="r">
        <a:defRPr>
          <a:solidFill>
            <a:schemeClr val="tx1"/>
          </a:solidFill>
          <a:latin typeface="+mn-lt"/>
          <a:ea typeface="+mn-ea"/>
          <a:cs typeface="+mn-cs"/>
          <a:sym typeface="Tahoma"/>
        </a:defRPr>
      </a:lvl3pPr>
      <a:lvl4pPr indent="860919" algn="r">
        <a:defRPr>
          <a:solidFill>
            <a:schemeClr val="tx1"/>
          </a:solidFill>
          <a:latin typeface="+mn-lt"/>
          <a:ea typeface="+mn-ea"/>
          <a:cs typeface="+mn-cs"/>
          <a:sym typeface="Tahoma"/>
        </a:defRPr>
      </a:lvl4pPr>
      <a:lvl5pPr indent="1147892" algn="r">
        <a:defRPr>
          <a:solidFill>
            <a:schemeClr val="tx1"/>
          </a:solidFill>
          <a:latin typeface="+mn-lt"/>
          <a:ea typeface="+mn-ea"/>
          <a:cs typeface="+mn-cs"/>
          <a:sym typeface="Tahoma"/>
        </a:defRPr>
      </a:lvl5pPr>
      <a:lvl6pPr indent="1434865" algn="r">
        <a:defRPr>
          <a:solidFill>
            <a:schemeClr val="tx1"/>
          </a:solidFill>
          <a:latin typeface="+mn-lt"/>
          <a:ea typeface="+mn-ea"/>
          <a:cs typeface="+mn-cs"/>
          <a:sym typeface="Tahoma"/>
        </a:defRPr>
      </a:lvl6pPr>
      <a:lvl7pPr indent="1721838" algn="r">
        <a:defRPr>
          <a:solidFill>
            <a:schemeClr val="tx1"/>
          </a:solidFill>
          <a:latin typeface="+mn-lt"/>
          <a:ea typeface="+mn-ea"/>
          <a:cs typeface="+mn-cs"/>
          <a:sym typeface="Tahoma"/>
        </a:defRPr>
      </a:lvl7pPr>
      <a:lvl8pPr indent="2008811" algn="r">
        <a:defRPr>
          <a:solidFill>
            <a:schemeClr val="tx1"/>
          </a:solidFill>
          <a:latin typeface="+mn-lt"/>
          <a:ea typeface="+mn-ea"/>
          <a:cs typeface="+mn-cs"/>
          <a:sym typeface="Tahoma"/>
        </a:defRPr>
      </a:lvl8pPr>
      <a:lvl9pPr indent="2295784" algn="r">
        <a:defRPr>
          <a:solidFill>
            <a:schemeClr val="tx1"/>
          </a:solidFill>
          <a:latin typeface="+mn-lt"/>
          <a:ea typeface="+mn-ea"/>
          <a:cs typeface="+mn-cs"/>
          <a:sym typeface="Tahom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drohan@wit.ie?subjec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android.com/guide/components/fundamentals" TargetMode="External"/><Relationship Id="rId2" Type="http://schemas.openxmlformats.org/officeDocument/2006/relationships/hyperlink" Target="https://developer.android.com/guide/platform/" TargetMode="External"/><Relationship Id="rId1" Type="http://schemas.openxmlformats.org/officeDocument/2006/relationships/slideLayout" Target="../slideLayouts/slideLayout2.xml"/><Relationship Id="rId5" Type="http://schemas.openxmlformats.org/officeDocument/2006/relationships/image" Target="../media/image7.tif"/><Relationship Id="rId4" Type="http://schemas.openxmlformats.org/officeDocument/2006/relationships/hyperlink" Target="https://www.techotopia.com/index.php/The_Anatomy_of_an_Android_Applica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626106" y="1645425"/>
            <a:ext cx="7891789" cy="542479"/>
          </a:xfrm>
          <a:prstGeom prst="rect">
            <a:avLst/>
          </a:prstGeom>
        </p:spPr>
        <p:txBody>
          <a:bodyPr/>
          <a:lstStyle>
            <a:lvl1pPr defTabSz="830862">
              <a:defRPr sz="3800">
                <a:latin typeface="Helvetica Neue Light"/>
                <a:ea typeface="Helvetica Neue Light"/>
                <a:cs typeface="Helvetica Neue Light"/>
                <a:sym typeface="Helvetica Neue Light"/>
              </a:defRPr>
            </a:lvl1pPr>
          </a:lstStyle>
          <a:p>
            <a:pPr lvl="0">
              <a:defRPr sz="1800"/>
            </a:pPr>
            <a:r>
              <a:rPr lang="ga-IE" sz="2400" dirty="0"/>
              <a:t>Mobile Application </a:t>
            </a:r>
            <a:r>
              <a:rPr sz="2400" dirty="0"/>
              <a:t>Development</a:t>
            </a:r>
          </a:p>
        </p:txBody>
      </p:sp>
      <p:sp>
        <p:nvSpPr>
          <p:cNvPr id="76" name="Shape 76"/>
          <p:cNvSpPr>
            <a:spLocks noGrp="1"/>
          </p:cNvSpPr>
          <p:nvPr>
            <p:ph type="body" idx="1"/>
          </p:nvPr>
        </p:nvSpPr>
        <p:spPr>
          <a:xfrm>
            <a:off x="2621372" y="2531567"/>
            <a:ext cx="4061950" cy="1044773"/>
          </a:xfrm>
          <a:prstGeom prst="rect">
            <a:avLst/>
          </a:prstGeom>
        </p:spPr>
        <p:txBody>
          <a:bodyPr/>
          <a:lstStyle/>
          <a:p>
            <a:pPr defTabSz="521511"/>
            <a:r>
              <a:rPr dirty="0"/>
              <a:t>David Drohan (</a:t>
            </a:r>
            <a:r>
              <a:rPr dirty="0">
                <a:solidFill>
                  <a:srgbClr val="006699"/>
                </a:solidFill>
                <a:uFill>
                  <a:solidFill>
                    <a:srgbClr val="006699"/>
                  </a:solidFill>
                </a:uFill>
                <a:hlinkClick r:id="rId2"/>
              </a:rPr>
              <a:t>ddrohan@wit.ie</a:t>
            </a:r>
            <a:r>
              <a:rPr dirty="0"/>
              <a:t>)</a:t>
            </a:r>
          </a:p>
          <a:p>
            <a:pPr defTabSz="521511"/>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App Components - </a:t>
            </a:r>
            <a:r>
              <a:rPr lang="en-US" sz="2800" dirty="0">
                <a:solidFill>
                  <a:srgbClr val="008000"/>
                </a:solidFill>
              </a:rPr>
              <a:t>Services</a:t>
            </a:r>
            <a:endParaRPr lang="en-US" sz="2400" dirty="0">
              <a:solidFill>
                <a:srgbClr val="008000"/>
              </a:solidFill>
            </a:endParaRPr>
          </a:p>
        </p:txBody>
      </p:sp>
      <p:sp>
        <p:nvSpPr>
          <p:cNvPr id="3" name="Text Placeholder 2"/>
          <p:cNvSpPr>
            <a:spLocks noGrp="1"/>
          </p:cNvSpPr>
          <p:nvPr>
            <p:ph type="body" idx="1"/>
          </p:nvPr>
        </p:nvSpPr>
        <p:spPr>
          <a:xfrm>
            <a:off x="396623" y="843558"/>
            <a:ext cx="8261345" cy="4299943"/>
          </a:xfrm>
          <a:ln w="12700">
            <a:miter lim="400000"/>
          </a:ln>
        </p:spPr>
        <p:txBody>
          <a:bodyPr lIns="54418" tIns="54418" rIns="54418" bIns="54418"/>
          <a:lstStyle/>
          <a:p>
            <a:pPr>
              <a:buFont typeface="Wingdings" pitchFamily="2" charset="2"/>
              <a:buChar char="q"/>
            </a:pPr>
            <a:r>
              <a:rPr lang="en-US" sz="1800" b="1" dirty="0"/>
              <a:t>Started services</a:t>
            </a:r>
            <a:r>
              <a:rPr lang="en-US" sz="1800" dirty="0"/>
              <a:t> tell the system to keep them running until their work is completed. This could be to sync some data in the background or play music even after the user leaves the app. </a:t>
            </a:r>
          </a:p>
          <a:p>
            <a:pPr>
              <a:buFont typeface="Wingdings" pitchFamily="2" charset="2"/>
              <a:buChar char="q"/>
            </a:pPr>
            <a:r>
              <a:rPr lang="en-US" sz="1800" dirty="0"/>
              <a:t>Syncing data in the background or playing music also represent two different types of </a:t>
            </a:r>
            <a:r>
              <a:rPr lang="en-US" sz="1800" b="1" dirty="0"/>
              <a:t>started services </a:t>
            </a:r>
            <a:r>
              <a:rPr lang="en-US" sz="1800" dirty="0"/>
              <a:t>that modify how the system handles them</a:t>
            </a:r>
          </a:p>
          <a:p>
            <a:pPr lvl="1">
              <a:buFont typeface="Wingdings" pitchFamily="2" charset="2"/>
              <a:buChar char="q"/>
            </a:pPr>
            <a:r>
              <a:rPr lang="en-US" sz="1800" dirty="0"/>
              <a:t>Music playback is something the user is directly aware of, so the app tells the system this by saying it wants to be foreground with a notification to tell the user about it; here, the system knows that it should try really hard to keep that service's process running, because the user will be unhappy if it goes away.</a:t>
            </a:r>
          </a:p>
          <a:p>
            <a:pPr lvl="1">
              <a:buFont typeface="Wingdings" pitchFamily="2" charset="2"/>
              <a:buChar char="q"/>
            </a:pPr>
            <a:r>
              <a:rPr lang="en-US" sz="1800" dirty="0"/>
              <a:t>A regular background service is not something the user is directly aware of as running, so the system has more freedom in managing its process. It may allow it to be killed (and restarted later) if it needs RAM for immediate concerns.</a:t>
            </a:r>
          </a:p>
          <a:p>
            <a:pPr>
              <a:buFont typeface="Wingdings" pitchFamily="2" charset="2"/>
              <a:buChar char="q"/>
            </a:pPr>
            <a:endParaRPr lang="en-US" sz="2100" dirty="0"/>
          </a:p>
          <a:p>
            <a:pPr>
              <a:buFont typeface="Wingdings" pitchFamily="2" charset="2"/>
              <a:buChar char="q"/>
            </a:pPr>
            <a:endParaRPr lang="en-US" sz="2100" dirty="0"/>
          </a:p>
          <a:p>
            <a:pPr>
              <a:buFont typeface="Wingdings" pitchFamily="2" charset="2"/>
              <a:buChar char="q"/>
            </a:pPr>
            <a:endParaRPr lang="en-US" sz="2100" dirty="0"/>
          </a:p>
        </p:txBody>
      </p:sp>
      <p:sp>
        <p:nvSpPr>
          <p:cNvPr id="4" name="Slide Number Placeholder 3"/>
          <p:cNvSpPr>
            <a:spLocks noGrp="1"/>
          </p:cNvSpPr>
          <p:nvPr>
            <p:ph type="sldNum" sz="quarter" idx="2"/>
          </p:nvPr>
        </p:nvSpPr>
        <p:spPr/>
        <p:txBody>
          <a:bodyPr/>
          <a:lstStyle/>
          <a:p>
            <a:pPr lvl="0"/>
            <a:fld id="{86CB4B4D-7CA3-9044-876B-883B54F8677D}" type="slidenum">
              <a:rPr lang="uk-UA" smtClean="0"/>
              <a:t>10</a:t>
            </a:fld>
            <a:endParaRPr lang="uk-UA" dirty="0"/>
          </a:p>
        </p:txBody>
      </p:sp>
      <p:sp>
        <p:nvSpPr>
          <p:cNvPr id="5" name="Footer Placeholder 4"/>
          <p:cNvSpPr>
            <a:spLocks noGrp="1"/>
          </p:cNvSpPr>
          <p:nvPr>
            <p:ph type="ftr" sz="quarter" idx="3"/>
          </p:nvPr>
        </p:nvSpPr>
        <p:spPr/>
        <p:txBody>
          <a:bodyPr/>
          <a:lstStyle/>
          <a:p>
            <a:r>
              <a:rPr lang="en-IE" dirty="0"/>
              <a:t>Android Anatomy</a:t>
            </a:r>
          </a:p>
        </p:txBody>
      </p:sp>
    </p:spTree>
    <p:extLst>
      <p:ext uri="{BB962C8B-B14F-4D97-AF65-F5344CB8AC3E}">
        <p14:creationId xmlns:p14="http://schemas.microsoft.com/office/powerpoint/2010/main" val="11453074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50B5DE-0564-CC4F-9BC8-7ADBCC50F0BA}"/>
              </a:ext>
            </a:extLst>
          </p:cNvPr>
          <p:cNvSpPr>
            <a:spLocks noGrp="1"/>
          </p:cNvSpPr>
          <p:nvPr>
            <p:ph type="body" idx="1"/>
          </p:nvPr>
        </p:nvSpPr>
        <p:spPr>
          <a:xfrm>
            <a:off x="395536" y="843558"/>
            <a:ext cx="8328334" cy="4299943"/>
          </a:xfrm>
        </p:spPr>
        <p:txBody>
          <a:bodyPr/>
          <a:lstStyle/>
          <a:p>
            <a:r>
              <a:rPr lang="en-US" sz="1800" b="1" dirty="0"/>
              <a:t>Bound service</a:t>
            </a:r>
            <a:r>
              <a:rPr lang="en-US" sz="1800" dirty="0"/>
              <a:t>s run because some other app (or the system) has said that it wants to make use of the service. This is basically the service providing an API to another process. </a:t>
            </a:r>
          </a:p>
          <a:p>
            <a:r>
              <a:rPr lang="en-US" sz="1800" dirty="0"/>
              <a:t>The system thus knows there is a dependency between these processes, so if process A is bound to a service in process B, it knows that it needs to keep process B (and its service) running for A. </a:t>
            </a:r>
          </a:p>
          <a:p>
            <a:r>
              <a:rPr lang="en-US" sz="1800" dirty="0"/>
              <a:t>Because of their flexibility (for better or worse), services have turned out to be a really useful building block for all kinds of higher-level system concepts. Live wallpapers, notification listeners, screen savers, input methods, accessibility services, and many other core system features are all built as services that applications implement and the system binds to when they should be running.</a:t>
            </a:r>
          </a:p>
          <a:p>
            <a:pPr marL="0" indent="0">
              <a:buNone/>
            </a:pPr>
            <a:endParaRPr lang="en-US" sz="2100" dirty="0"/>
          </a:p>
          <a:p>
            <a:r>
              <a:rPr lang="en-US" sz="1800" dirty="0"/>
              <a:t>A service is implemented as a subclass of </a:t>
            </a:r>
            <a:r>
              <a:rPr lang="en-US" sz="2000" b="1" dirty="0">
                <a:solidFill>
                  <a:srgbClr val="008000"/>
                </a:solidFill>
                <a:latin typeface="Courier New" pitchFamily="49" charset="0"/>
                <a:cs typeface="Courier New" pitchFamily="49" charset="0"/>
              </a:rPr>
              <a:t>Service</a:t>
            </a:r>
            <a:endParaRPr lang="en-US" sz="2100" b="1" dirty="0">
              <a:solidFill>
                <a:srgbClr val="008000"/>
              </a:solidFill>
              <a:latin typeface="Courier New" pitchFamily="49" charset="0"/>
              <a:cs typeface="Courier New" pitchFamily="49" charset="0"/>
            </a:endParaRPr>
          </a:p>
          <a:p>
            <a:endParaRPr lang="en-US" sz="1800" dirty="0"/>
          </a:p>
          <a:p>
            <a:endParaRPr lang="en-US" sz="2100" dirty="0"/>
          </a:p>
        </p:txBody>
      </p:sp>
      <p:sp>
        <p:nvSpPr>
          <p:cNvPr id="4" name="Slide Number Placeholder 3">
            <a:extLst>
              <a:ext uri="{FF2B5EF4-FFF2-40B4-BE49-F238E27FC236}">
                <a16:creationId xmlns:a16="http://schemas.microsoft.com/office/drawing/2014/main" id="{8CB0AE74-ABC0-2347-8F61-90E3677C5F40}"/>
              </a:ext>
            </a:extLst>
          </p:cNvPr>
          <p:cNvSpPr>
            <a:spLocks noGrp="1"/>
          </p:cNvSpPr>
          <p:nvPr>
            <p:ph type="sldNum" sz="quarter" idx="2"/>
          </p:nvPr>
        </p:nvSpPr>
        <p:spPr/>
        <p:txBody>
          <a:bodyPr/>
          <a:lstStyle/>
          <a:p>
            <a:pPr lvl="0"/>
            <a:fld id="{86CB4B4D-7CA3-9044-876B-883B54F8677D}" type="slidenum">
              <a:rPr lang="en-IE" smtClean="0"/>
              <a:t>11</a:t>
            </a:fld>
            <a:endParaRPr lang="en-IE" dirty="0"/>
          </a:p>
        </p:txBody>
      </p:sp>
      <p:sp>
        <p:nvSpPr>
          <p:cNvPr id="5" name="Footer Placeholder 4">
            <a:extLst>
              <a:ext uri="{FF2B5EF4-FFF2-40B4-BE49-F238E27FC236}">
                <a16:creationId xmlns:a16="http://schemas.microsoft.com/office/drawing/2014/main" id="{C1C09011-AA68-6742-AC49-8D4016303D0C}"/>
              </a:ext>
            </a:extLst>
          </p:cNvPr>
          <p:cNvSpPr>
            <a:spLocks noGrp="1"/>
          </p:cNvSpPr>
          <p:nvPr>
            <p:ph type="ftr" sz="quarter" idx="3"/>
          </p:nvPr>
        </p:nvSpPr>
        <p:spPr/>
        <p:txBody>
          <a:bodyPr/>
          <a:lstStyle/>
          <a:p>
            <a:r>
              <a:rPr lang="en-IE"/>
              <a:t>Android Anatomy</a:t>
            </a:r>
            <a:endParaRPr lang="en-IE" dirty="0"/>
          </a:p>
        </p:txBody>
      </p:sp>
      <p:sp>
        <p:nvSpPr>
          <p:cNvPr id="6" name="Title 1">
            <a:extLst>
              <a:ext uri="{FF2B5EF4-FFF2-40B4-BE49-F238E27FC236}">
                <a16:creationId xmlns:a16="http://schemas.microsoft.com/office/drawing/2014/main" id="{BA749997-4AB2-BF4A-966F-76B84A468E64}"/>
              </a:ext>
            </a:extLst>
          </p:cNvPr>
          <p:cNvSpPr>
            <a:spLocks noGrp="1"/>
          </p:cNvSpPr>
          <p:nvPr>
            <p:ph type="title"/>
          </p:nvPr>
        </p:nvSpPr>
        <p:spPr>
          <a:xfrm>
            <a:off x="395536" y="0"/>
            <a:ext cx="7772401" cy="761815"/>
          </a:xfrm>
        </p:spPr>
        <p:txBody>
          <a:bodyPr/>
          <a:lstStyle/>
          <a:p>
            <a:r>
              <a:rPr lang="en-US" dirty="0"/>
              <a:t>Android App Components - </a:t>
            </a:r>
            <a:r>
              <a:rPr lang="en-US" sz="2800" dirty="0">
                <a:solidFill>
                  <a:srgbClr val="008000"/>
                </a:solidFill>
              </a:rPr>
              <a:t>Services</a:t>
            </a:r>
            <a:endParaRPr lang="en-US" sz="2400" dirty="0">
              <a:solidFill>
                <a:srgbClr val="008000"/>
              </a:solidFill>
            </a:endParaRPr>
          </a:p>
        </p:txBody>
      </p:sp>
    </p:spTree>
    <p:extLst>
      <p:ext uri="{BB962C8B-B14F-4D97-AF65-F5344CB8AC3E}">
        <p14:creationId xmlns:p14="http://schemas.microsoft.com/office/powerpoint/2010/main" val="41637242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App Components - </a:t>
            </a:r>
            <a:r>
              <a:rPr lang="en-US" sz="2800" dirty="0">
                <a:solidFill>
                  <a:srgbClr val="008000"/>
                </a:solidFill>
              </a:rPr>
              <a:t>Broadcast Receivers</a:t>
            </a:r>
            <a:endParaRPr lang="en-US" sz="2400" dirty="0">
              <a:solidFill>
                <a:srgbClr val="008000"/>
              </a:solidFill>
            </a:endParaRPr>
          </a:p>
        </p:txBody>
      </p:sp>
      <p:sp>
        <p:nvSpPr>
          <p:cNvPr id="3" name="Text Placeholder 2"/>
          <p:cNvSpPr>
            <a:spLocks noGrp="1"/>
          </p:cNvSpPr>
          <p:nvPr>
            <p:ph type="body" idx="1"/>
          </p:nvPr>
        </p:nvSpPr>
        <p:spPr>
          <a:xfrm>
            <a:off x="396623" y="843558"/>
            <a:ext cx="8524277" cy="4299943"/>
          </a:xfrm>
        </p:spPr>
        <p:txBody>
          <a:bodyPr/>
          <a:lstStyle/>
          <a:p>
            <a:pPr>
              <a:buFont typeface="Wingdings" pitchFamily="2" charset="2"/>
              <a:buChar char="q"/>
            </a:pPr>
            <a:r>
              <a:rPr lang="en-US" sz="1800" dirty="0"/>
              <a:t>A </a:t>
            </a:r>
            <a:r>
              <a:rPr lang="en-US" sz="1800" b="1" dirty="0"/>
              <a:t>Broadcast Receiver </a:t>
            </a:r>
            <a:r>
              <a:rPr lang="en-US" sz="1800" dirty="0"/>
              <a:t>is a component that enables the system to deliver events to the app outside of a regular user flow, allowing the app to respond to system-wide broadcast announcements. </a:t>
            </a:r>
          </a:p>
          <a:p>
            <a:pPr>
              <a:buFont typeface="Wingdings" pitchFamily="2" charset="2"/>
              <a:buChar char="q"/>
            </a:pPr>
            <a:endParaRPr lang="en-US" sz="1800" dirty="0"/>
          </a:p>
          <a:p>
            <a:pPr>
              <a:buFont typeface="Wingdings" pitchFamily="2" charset="2"/>
              <a:buChar char="q"/>
            </a:pPr>
            <a:r>
              <a:rPr lang="en-US" sz="1800" dirty="0"/>
              <a:t>Because broadcast receivers are another well-defined entry into the app, the system can deliver broadcasts even to apps that aren't currently running. </a:t>
            </a:r>
          </a:p>
          <a:p>
            <a:pPr lvl="1">
              <a:buFont typeface="Wingdings" pitchFamily="2" charset="2"/>
              <a:buChar char="q"/>
            </a:pPr>
            <a:r>
              <a:rPr lang="en-US" sz="1800" dirty="0"/>
              <a:t>So, for example, an app can schedule an alarm to post a notification to tell the user about an upcoming event... and by delivering that alarm to a Broadcast Receiver of the app, there is no need for the app to remain running until the alarm goes off. </a:t>
            </a:r>
          </a:p>
          <a:p>
            <a:pPr>
              <a:buFont typeface="Wingdings" pitchFamily="2" charset="2"/>
              <a:buChar char="q"/>
            </a:pPr>
            <a:endParaRPr lang="en-US" sz="1800" dirty="0"/>
          </a:p>
          <a:p>
            <a:pPr>
              <a:buFont typeface="Wingdings" pitchFamily="2" charset="2"/>
              <a:buChar char="q"/>
            </a:pPr>
            <a:r>
              <a:rPr lang="en-US" sz="1800" dirty="0"/>
              <a:t>Many broadcasts originate from the system— e.g. a broadcast announcing that the screen has turned off, the battery is low, or a picture was captured.</a:t>
            </a:r>
          </a:p>
          <a:p>
            <a:pPr>
              <a:buFont typeface="Wingdings" pitchFamily="2" charset="2"/>
              <a:buChar char="q"/>
            </a:pPr>
            <a:endParaRPr lang="en-US" sz="1800" dirty="0"/>
          </a:p>
          <a:p>
            <a:pPr>
              <a:buFont typeface="Wingdings" pitchFamily="2" charset="2"/>
              <a:buChar char="q"/>
            </a:pPr>
            <a:endParaRPr lang="en-US" sz="1800" dirty="0"/>
          </a:p>
        </p:txBody>
      </p:sp>
      <p:sp>
        <p:nvSpPr>
          <p:cNvPr id="4" name="Slide Number Placeholder 3"/>
          <p:cNvSpPr>
            <a:spLocks noGrp="1"/>
          </p:cNvSpPr>
          <p:nvPr>
            <p:ph type="sldNum" sz="quarter" idx="2"/>
          </p:nvPr>
        </p:nvSpPr>
        <p:spPr/>
        <p:txBody>
          <a:bodyPr/>
          <a:lstStyle/>
          <a:p>
            <a:pPr lvl="0"/>
            <a:fld id="{86CB4B4D-7CA3-9044-876B-883B54F8677D}" type="slidenum">
              <a:rPr lang="uk-UA" smtClean="0"/>
              <a:t>12</a:t>
            </a:fld>
            <a:endParaRPr lang="uk-UA" dirty="0"/>
          </a:p>
        </p:txBody>
      </p:sp>
      <p:sp>
        <p:nvSpPr>
          <p:cNvPr id="5" name="Footer Placeholder 4"/>
          <p:cNvSpPr>
            <a:spLocks noGrp="1"/>
          </p:cNvSpPr>
          <p:nvPr>
            <p:ph type="ftr" sz="quarter" idx="3"/>
          </p:nvPr>
        </p:nvSpPr>
        <p:spPr/>
        <p:txBody>
          <a:bodyPr/>
          <a:lstStyle/>
          <a:p>
            <a:r>
              <a:rPr lang="en-IE" dirty="0"/>
              <a:t>Android Anatomy</a:t>
            </a:r>
          </a:p>
        </p:txBody>
      </p:sp>
    </p:spTree>
    <p:extLst>
      <p:ext uri="{BB962C8B-B14F-4D97-AF65-F5344CB8AC3E}">
        <p14:creationId xmlns:p14="http://schemas.microsoft.com/office/powerpoint/2010/main" val="374118713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App Components - </a:t>
            </a:r>
            <a:r>
              <a:rPr lang="en-US" sz="2800" dirty="0">
                <a:solidFill>
                  <a:srgbClr val="008000"/>
                </a:solidFill>
              </a:rPr>
              <a:t>Broadcast Receivers</a:t>
            </a:r>
            <a:endParaRPr lang="en-US" sz="2400" dirty="0">
              <a:solidFill>
                <a:srgbClr val="008000"/>
              </a:solidFill>
            </a:endParaRPr>
          </a:p>
        </p:txBody>
      </p:sp>
      <p:sp>
        <p:nvSpPr>
          <p:cNvPr id="3" name="Text Placeholder 2"/>
          <p:cNvSpPr>
            <a:spLocks noGrp="1"/>
          </p:cNvSpPr>
          <p:nvPr>
            <p:ph type="body" idx="1"/>
          </p:nvPr>
        </p:nvSpPr>
        <p:spPr>
          <a:xfrm>
            <a:off x="396623" y="843558"/>
            <a:ext cx="8524277" cy="4299943"/>
          </a:xfrm>
        </p:spPr>
        <p:txBody>
          <a:bodyPr/>
          <a:lstStyle/>
          <a:p>
            <a:pPr>
              <a:buFont typeface="Wingdings" pitchFamily="2" charset="2"/>
              <a:buChar char="q"/>
            </a:pPr>
            <a:r>
              <a:rPr lang="en-US" sz="1800" dirty="0"/>
              <a:t>Apps can also initiate broadcasts—for example, to let other apps know that some data has been downloaded to the device and is available for them to use. </a:t>
            </a:r>
          </a:p>
          <a:p>
            <a:pPr>
              <a:buFont typeface="Wingdings" pitchFamily="2" charset="2"/>
              <a:buChar char="q"/>
            </a:pPr>
            <a:endParaRPr lang="en-US" sz="1800" dirty="0"/>
          </a:p>
          <a:p>
            <a:pPr>
              <a:buFont typeface="Wingdings" pitchFamily="2" charset="2"/>
              <a:buChar char="q"/>
            </a:pPr>
            <a:r>
              <a:rPr lang="en-US" sz="1800" dirty="0"/>
              <a:t>Although broadcast receivers don't display a user interface, they may create a status bar notification to alert the user when a broadcast event occurs. </a:t>
            </a:r>
          </a:p>
          <a:p>
            <a:pPr>
              <a:buFont typeface="Wingdings" pitchFamily="2" charset="2"/>
              <a:buChar char="q"/>
            </a:pPr>
            <a:endParaRPr lang="en-US" sz="1800" dirty="0"/>
          </a:p>
          <a:p>
            <a:pPr>
              <a:buFont typeface="Wingdings" pitchFamily="2" charset="2"/>
              <a:buChar char="q"/>
            </a:pPr>
            <a:r>
              <a:rPr lang="en-US" sz="1800" dirty="0"/>
              <a:t>More commonly, though, a broadcast receiver is just a gateway to other components and is intended to do a very minimal amount of work. For instance, it might schedule a </a:t>
            </a:r>
            <a:r>
              <a:rPr lang="en-US" sz="2000" b="1" dirty="0" err="1">
                <a:solidFill>
                  <a:srgbClr val="008000"/>
                </a:solidFill>
                <a:latin typeface="Courier New" pitchFamily="49" charset="0"/>
                <a:cs typeface="Courier New" pitchFamily="49" charset="0"/>
              </a:rPr>
              <a:t>JobService</a:t>
            </a:r>
            <a:r>
              <a:rPr lang="en-US" sz="1800" dirty="0"/>
              <a:t> to perform some work based on the event with </a:t>
            </a:r>
            <a:r>
              <a:rPr lang="en-US" sz="2000" b="1" dirty="0" err="1">
                <a:solidFill>
                  <a:srgbClr val="008000"/>
                </a:solidFill>
                <a:latin typeface="Courier New" pitchFamily="49" charset="0"/>
                <a:cs typeface="Courier New" pitchFamily="49" charset="0"/>
              </a:rPr>
              <a:t>JobScheduler</a:t>
            </a:r>
            <a:endParaRPr lang="en-US" sz="2100" b="1" dirty="0">
              <a:solidFill>
                <a:srgbClr val="008000"/>
              </a:solidFill>
              <a:latin typeface="Courier New" pitchFamily="49" charset="0"/>
              <a:cs typeface="Courier New" pitchFamily="49" charset="0"/>
            </a:endParaRPr>
          </a:p>
          <a:p>
            <a:pPr>
              <a:buFont typeface="Wingdings" pitchFamily="2" charset="2"/>
              <a:buChar char="q"/>
            </a:pPr>
            <a:endParaRPr lang="en-US" sz="1800" dirty="0"/>
          </a:p>
          <a:p>
            <a:pPr>
              <a:buFont typeface="Wingdings" pitchFamily="2" charset="2"/>
              <a:buChar char="q"/>
            </a:pPr>
            <a:r>
              <a:rPr lang="en-US" sz="1800" dirty="0"/>
              <a:t>A broadcast receiver is implemented as a subclass of </a:t>
            </a:r>
            <a:r>
              <a:rPr lang="en-US" sz="2000" b="1" dirty="0" err="1">
                <a:solidFill>
                  <a:srgbClr val="008000"/>
                </a:solidFill>
                <a:latin typeface="Courier New" pitchFamily="49" charset="0"/>
                <a:cs typeface="Courier New" pitchFamily="49" charset="0"/>
              </a:rPr>
              <a:t>BroadcastReceiver</a:t>
            </a:r>
            <a:r>
              <a:rPr lang="en-US" sz="1800" dirty="0"/>
              <a:t> and each broadcast is delivered as an </a:t>
            </a:r>
            <a:r>
              <a:rPr lang="en-US" sz="2000" b="1" dirty="0">
                <a:solidFill>
                  <a:srgbClr val="008000"/>
                </a:solidFill>
                <a:latin typeface="Courier New" pitchFamily="49" charset="0"/>
                <a:cs typeface="Courier New" pitchFamily="49" charset="0"/>
              </a:rPr>
              <a:t>Intent</a:t>
            </a:r>
            <a:r>
              <a:rPr lang="en-US" sz="1800" dirty="0"/>
              <a:t> object.</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13</a:t>
            </a:fld>
            <a:endParaRPr lang="uk-UA" dirty="0"/>
          </a:p>
        </p:txBody>
      </p:sp>
      <p:sp>
        <p:nvSpPr>
          <p:cNvPr id="5" name="Footer Placeholder 4"/>
          <p:cNvSpPr>
            <a:spLocks noGrp="1"/>
          </p:cNvSpPr>
          <p:nvPr>
            <p:ph type="ftr" sz="quarter" idx="3"/>
          </p:nvPr>
        </p:nvSpPr>
        <p:spPr/>
        <p:txBody>
          <a:bodyPr/>
          <a:lstStyle/>
          <a:p>
            <a:r>
              <a:rPr lang="en-IE" dirty="0"/>
              <a:t>Android Anatomy</a:t>
            </a:r>
          </a:p>
        </p:txBody>
      </p:sp>
    </p:spTree>
    <p:extLst>
      <p:ext uri="{BB962C8B-B14F-4D97-AF65-F5344CB8AC3E}">
        <p14:creationId xmlns:p14="http://schemas.microsoft.com/office/powerpoint/2010/main" val="352820053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App Components - </a:t>
            </a:r>
            <a:r>
              <a:rPr lang="en-US" sz="2800" dirty="0">
                <a:solidFill>
                  <a:srgbClr val="008000"/>
                </a:solidFill>
              </a:rPr>
              <a:t>Content Providers</a:t>
            </a:r>
            <a:endParaRPr lang="en-US" sz="2400" dirty="0">
              <a:solidFill>
                <a:srgbClr val="008000"/>
              </a:solidFill>
            </a:endParaRPr>
          </a:p>
        </p:txBody>
      </p:sp>
      <p:sp>
        <p:nvSpPr>
          <p:cNvPr id="3" name="Text Placeholder 2"/>
          <p:cNvSpPr>
            <a:spLocks noGrp="1"/>
          </p:cNvSpPr>
          <p:nvPr>
            <p:ph type="body" idx="1"/>
          </p:nvPr>
        </p:nvSpPr>
        <p:spPr>
          <a:xfrm>
            <a:off x="396623" y="843558"/>
            <a:ext cx="8524277" cy="4299943"/>
          </a:xfrm>
        </p:spPr>
        <p:txBody>
          <a:bodyPr/>
          <a:lstStyle/>
          <a:p>
            <a:pPr>
              <a:buFont typeface="Wingdings" pitchFamily="2" charset="2"/>
              <a:buChar char="q"/>
            </a:pPr>
            <a:r>
              <a:rPr lang="en-US" sz="1800" dirty="0"/>
              <a:t>A </a:t>
            </a:r>
            <a:r>
              <a:rPr lang="en-US" sz="1800" b="1" dirty="0"/>
              <a:t>Content Provider </a:t>
            </a:r>
            <a:r>
              <a:rPr lang="en-US" sz="1800" dirty="0"/>
              <a:t>manages a shared set of app data that you can store in the file system, in a SQLite database, on the web, or on any other persistent storage location that your app can access. </a:t>
            </a:r>
          </a:p>
          <a:p>
            <a:pPr>
              <a:buFont typeface="Wingdings" pitchFamily="2" charset="2"/>
              <a:buChar char="q"/>
            </a:pPr>
            <a:endParaRPr lang="en-US" sz="1800" dirty="0"/>
          </a:p>
          <a:p>
            <a:pPr>
              <a:buFont typeface="Wingdings" pitchFamily="2" charset="2"/>
              <a:buChar char="q"/>
            </a:pPr>
            <a:r>
              <a:rPr lang="en-US" sz="1800" dirty="0"/>
              <a:t>Through the content provider, other apps can query or modify the data if the content provider allows it. </a:t>
            </a:r>
          </a:p>
          <a:p>
            <a:pPr>
              <a:buFont typeface="Wingdings" pitchFamily="2" charset="2"/>
              <a:buChar char="q"/>
            </a:pPr>
            <a:endParaRPr lang="en-US" sz="1800" dirty="0"/>
          </a:p>
          <a:p>
            <a:pPr>
              <a:buFont typeface="Wingdings" pitchFamily="2" charset="2"/>
              <a:buChar char="q"/>
            </a:pPr>
            <a:r>
              <a:rPr lang="en-US" sz="1800" dirty="0"/>
              <a:t>For example, the Android system provides a content provider that manages the user's contact information. </a:t>
            </a:r>
          </a:p>
          <a:p>
            <a:pPr>
              <a:buFont typeface="Wingdings" pitchFamily="2" charset="2"/>
              <a:buChar char="q"/>
            </a:pPr>
            <a:endParaRPr lang="en-US" sz="1800" dirty="0"/>
          </a:p>
          <a:p>
            <a:pPr>
              <a:buFont typeface="Wingdings" pitchFamily="2" charset="2"/>
              <a:buChar char="q"/>
            </a:pPr>
            <a:r>
              <a:rPr lang="en-US" sz="1800" dirty="0"/>
              <a:t>As such, any app with the proper permissions can query the content provider, such as </a:t>
            </a:r>
            <a:r>
              <a:rPr lang="en-US" sz="2000" b="1" dirty="0" err="1">
                <a:solidFill>
                  <a:srgbClr val="008000"/>
                </a:solidFill>
                <a:latin typeface="Courier New" pitchFamily="49" charset="0"/>
                <a:cs typeface="Courier New" pitchFamily="49" charset="0"/>
              </a:rPr>
              <a:t>ContactsContract.Data</a:t>
            </a:r>
            <a:r>
              <a:rPr lang="en-US" sz="1800" dirty="0"/>
              <a:t>, to read and write information about a particular person</a:t>
            </a:r>
          </a:p>
          <a:p>
            <a:pPr>
              <a:buFont typeface="Wingdings" pitchFamily="2" charset="2"/>
              <a:buChar char="q"/>
            </a:pPr>
            <a:endParaRPr lang="en-US" sz="1800" dirty="0"/>
          </a:p>
        </p:txBody>
      </p:sp>
      <p:sp>
        <p:nvSpPr>
          <p:cNvPr id="4" name="Slide Number Placeholder 3"/>
          <p:cNvSpPr>
            <a:spLocks noGrp="1"/>
          </p:cNvSpPr>
          <p:nvPr>
            <p:ph type="sldNum" sz="quarter" idx="2"/>
          </p:nvPr>
        </p:nvSpPr>
        <p:spPr/>
        <p:txBody>
          <a:bodyPr/>
          <a:lstStyle/>
          <a:p>
            <a:pPr lvl="0"/>
            <a:fld id="{86CB4B4D-7CA3-9044-876B-883B54F8677D}" type="slidenum">
              <a:rPr lang="uk-UA" smtClean="0"/>
              <a:t>14</a:t>
            </a:fld>
            <a:endParaRPr lang="uk-UA" dirty="0"/>
          </a:p>
        </p:txBody>
      </p:sp>
      <p:sp>
        <p:nvSpPr>
          <p:cNvPr id="5" name="Footer Placeholder 4"/>
          <p:cNvSpPr>
            <a:spLocks noGrp="1"/>
          </p:cNvSpPr>
          <p:nvPr>
            <p:ph type="ftr" sz="quarter" idx="3"/>
          </p:nvPr>
        </p:nvSpPr>
        <p:spPr/>
        <p:txBody>
          <a:bodyPr/>
          <a:lstStyle/>
          <a:p>
            <a:r>
              <a:rPr lang="en-IE" dirty="0"/>
              <a:t>Android Anatomy</a:t>
            </a:r>
          </a:p>
        </p:txBody>
      </p:sp>
    </p:spTree>
    <p:extLst>
      <p:ext uri="{BB962C8B-B14F-4D97-AF65-F5344CB8AC3E}">
        <p14:creationId xmlns:p14="http://schemas.microsoft.com/office/powerpoint/2010/main" val="234464552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It is tempting to think of a content provider as an abstraction on a database, because there is a lot of API and support built in to them for that common case.…"/>
          <p:cNvSpPr txBox="1">
            <a:spLocks noGrp="1"/>
          </p:cNvSpPr>
          <p:nvPr>
            <p:ph type="body" idx="1"/>
          </p:nvPr>
        </p:nvSpPr>
        <p:spPr>
          <a:prstGeom prst="rect">
            <a:avLst/>
          </a:prstGeom>
          <a:ln w="12700">
            <a:miter lim="400000"/>
          </a:ln>
        </p:spPr>
        <p:txBody>
          <a:bodyPr lIns="54418" tIns="54418" rIns="54418" bIns="54418"/>
          <a:lstStyle/>
          <a:p>
            <a:pPr>
              <a:buFont typeface="Wingdings" pitchFamily="2" charset="2"/>
              <a:buChar char="q"/>
            </a:pPr>
            <a:r>
              <a:rPr sz="1800" dirty="0"/>
              <a:t>It is tempting to think of a content provider as an abstraction on a database, because there is a lot of API and support built in to them for that common case. </a:t>
            </a:r>
          </a:p>
          <a:p>
            <a:pPr>
              <a:buFont typeface="Wingdings" pitchFamily="2" charset="2"/>
              <a:buChar char="q"/>
            </a:pPr>
            <a:r>
              <a:rPr sz="1800" dirty="0"/>
              <a:t>However, they have a different core purpose from a system-design perspective. </a:t>
            </a:r>
          </a:p>
          <a:p>
            <a:pPr>
              <a:buFont typeface="Wingdings" pitchFamily="2" charset="2"/>
              <a:buChar char="q"/>
            </a:pPr>
            <a:r>
              <a:rPr sz="1800" dirty="0"/>
              <a:t>To the system, a content provider is an entry point into an app for publishing named data items, identified by a Uniform Resource Indicator (URI) scheme. </a:t>
            </a:r>
          </a:p>
          <a:p>
            <a:pPr>
              <a:buFont typeface="Wingdings" pitchFamily="2" charset="2"/>
              <a:buChar char="q"/>
            </a:pPr>
            <a:r>
              <a:rPr sz="1800" dirty="0"/>
              <a:t>Thus an app can decide how it wants to map the data it contains to a URI namespace, handing out those URIs to other entities which can in turn use them to access the data.</a:t>
            </a:r>
            <a:endParaRPr lang="en-IE" sz="1800" dirty="0"/>
          </a:p>
          <a:p>
            <a:pPr>
              <a:buFont typeface="Wingdings" pitchFamily="2" charset="2"/>
              <a:buChar char="q"/>
            </a:pPr>
            <a:r>
              <a:rPr lang="en-IE" sz="1800" dirty="0"/>
              <a:t>There are a few particular things this allows the system to do in managing an app: (next)</a:t>
            </a:r>
          </a:p>
          <a:p>
            <a:pPr>
              <a:buFont typeface="Wingdings" pitchFamily="2" charset="2"/>
              <a:buChar char="q"/>
            </a:pPr>
            <a:endParaRPr sz="1800" dirty="0"/>
          </a:p>
        </p:txBody>
      </p:sp>
      <p:sp>
        <p:nvSpPr>
          <p:cNvPr id="6" name="Title 1">
            <a:extLst>
              <a:ext uri="{FF2B5EF4-FFF2-40B4-BE49-F238E27FC236}">
                <a16:creationId xmlns:a16="http://schemas.microsoft.com/office/drawing/2014/main" id="{868A91A9-613D-9148-BEB9-2BBE8616CEE5}"/>
              </a:ext>
            </a:extLst>
          </p:cNvPr>
          <p:cNvSpPr>
            <a:spLocks noGrp="1"/>
          </p:cNvSpPr>
          <p:nvPr>
            <p:ph type="title"/>
          </p:nvPr>
        </p:nvSpPr>
        <p:spPr>
          <a:xfrm>
            <a:off x="395536" y="0"/>
            <a:ext cx="7772401" cy="761815"/>
          </a:xfrm>
        </p:spPr>
        <p:txBody>
          <a:bodyPr/>
          <a:lstStyle/>
          <a:p>
            <a:r>
              <a:rPr lang="en-US" dirty="0"/>
              <a:t>Android App Components - </a:t>
            </a:r>
            <a:r>
              <a:rPr lang="en-US" sz="2800" dirty="0">
                <a:solidFill>
                  <a:srgbClr val="008000"/>
                </a:solidFill>
              </a:rPr>
              <a:t>Content Providers</a:t>
            </a:r>
            <a:endParaRPr lang="en-US" sz="2400" dirty="0">
              <a:solidFill>
                <a:srgbClr val="008000"/>
              </a:solidFill>
            </a:endParaRPr>
          </a:p>
        </p:txBody>
      </p:sp>
    </p:spTree>
    <p:extLst>
      <p:ext uri="{BB962C8B-B14F-4D97-AF65-F5344CB8AC3E}">
        <p14:creationId xmlns:p14="http://schemas.microsoft.com/office/powerpoint/2010/main" val="5714984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here are a few particular things this allows the system to do in managing an app:…"/>
          <p:cNvSpPr txBox="1">
            <a:spLocks noGrp="1"/>
          </p:cNvSpPr>
          <p:nvPr>
            <p:ph type="body" idx="1"/>
          </p:nvPr>
        </p:nvSpPr>
        <p:spPr>
          <a:prstGeom prst="rect">
            <a:avLst/>
          </a:prstGeom>
          <a:ln w="12700">
            <a:miter lim="400000"/>
          </a:ln>
        </p:spPr>
        <p:txBody>
          <a:bodyPr lIns="54418" tIns="54418" rIns="54418" bIns="54418"/>
          <a:lstStyle/>
          <a:p>
            <a:r>
              <a:rPr sz="1600" dirty="0"/>
              <a:t>Assigning a URI doesn't require that the app remain running, so URIs can persist after their owning apps have exited. The system only needs to make sure that an owning app is still running when it has to retrieve the app's data from the corresponding URI.</a:t>
            </a:r>
          </a:p>
          <a:p>
            <a:r>
              <a:rPr sz="1600" dirty="0"/>
              <a:t>These URIs also provide an important fine-grained security model. </a:t>
            </a:r>
            <a:r>
              <a:rPr lang="en-IE" sz="1600" dirty="0" err="1"/>
              <a:t>e.g</a:t>
            </a:r>
            <a:r>
              <a:rPr sz="1600" dirty="0"/>
              <a:t>, an app can place the URI for an image it has on the clipboard, but leave its content provider locked up so that other apps cannot freely access it. When a second app attempts to access that URI on the clipboard, the system can allow that app to access the data via a temporary URI permission grant so that it is allowed to access the data only behind that URI, but nothing else in the second app.</a:t>
            </a:r>
          </a:p>
          <a:p>
            <a:pPr>
              <a:buFont typeface="Wingdings" pitchFamily="2" charset="2"/>
              <a:buChar char="q"/>
            </a:pPr>
            <a:r>
              <a:rPr sz="1600" dirty="0"/>
              <a:t>Content providers are also useful for reading and writing data that is private to your app and not shared. </a:t>
            </a:r>
            <a:r>
              <a:rPr lang="en-IE" sz="1600" dirty="0"/>
              <a:t>E.g.</a:t>
            </a:r>
            <a:r>
              <a:rPr sz="1600" dirty="0"/>
              <a:t>, the Note Pad sample app</a:t>
            </a:r>
            <a:r>
              <a:rPr lang="en-IE" sz="1600" dirty="0"/>
              <a:t>.</a:t>
            </a:r>
            <a:endParaRPr sz="1600" dirty="0"/>
          </a:p>
          <a:p>
            <a:pPr>
              <a:buFont typeface="Wingdings" pitchFamily="2" charset="2"/>
              <a:buChar char="q"/>
            </a:pPr>
            <a:r>
              <a:rPr sz="1600" dirty="0"/>
              <a:t>A content provider is implemented as a subclass of </a:t>
            </a:r>
            <a:r>
              <a:rPr sz="1800" b="1" dirty="0" err="1">
                <a:solidFill>
                  <a:srgbClr val="008000"/>
                </a:solidFill>
                <a:latin typeface="Courier New" pitchFamily="49" charset="0"/>
                <a:cs typeface="Courier New" pitchFamily="49" charset="0"/>
                <a:sym typeface="Consolas"/>
              </a:rPr>
              <a:t>ContentProvider</a:t>
            </a:r>
            <a:r>
              <a:rPr sz="1600" dirty="0"/>
              <a:t> and must implement a standard set of APIs that enable other apps to perform transactions</a:t>
            </a:r>
            <a:r>
              <a:rPr lang="en-IE" sz="1600" dirty="0"/>
              <a:t>.</a:t>
            </a:r>
            <a:endParaRPr sz="1600" dirty="0"/>
          </a:p>
        </p:txBody>
      </p:sp>
      <p:sp>
        <p:nvSpPr>
          <p:cNvPr id="6" name="Title 1">
            <a:extLst>
              <a:ext uri="{FF2B5EF4-FFF2-40B4-BE49-F238E27FC236}">
                <a16:creationId xmlns:a16="http://schemas.microsoft.com/office/drawing/2014/main" id="{E714C81A-38A7-F147-8CA3-5608C89AC607}"/>
              </a:ext>
            </a:extLst>
          </p:cNvPr>
          <p:cNvSpPr>
            <a:spLocks noGrp="1"/>
          </p:cNvSpPr>
          <p:nvPr>
            <p:ph type="title"/>
          </p:nvPr>
        </p:nvSpPr>
        <p:spPr>
          <a:xfrm>
            <a:off x="395536" y="0"/>
            <a:ext cx="7772401" cy="761815"/>
          </a:xfrm>
        </p:spPr>
        <p:txBody>
          <a:bodyPr/>
          <a:lstStyle/>
          <a:p>
            <a:r>
              <a:rPr lang="en-US" dirty="0"/>
              <a:t>Android App Components - </a:t>
            </a:r>
            <a:r>
              <a:rPr lang="en-US" sz="2800" dirty="0">
                <a:solidFill>
                  <a:srgbClr val="008000"/>
                </a:solidFill>
              </a:rPr>
              <a:t>Content Providers</a:t>
            </a:r>
            <a:endParaRPr lang="en-US" sz="2400" dirty="0">
              <a:solidFill>
                <a:srgbClr val="008000"/>
              </a:solidFill>
            </a:endParaRPr>
          </a:p>
        </p:txBody>
      </p:sp>
    </p:spTree>
    <p:extLst>
      <p:ext uri="{BB962C8B-B14F-4D97-AF65-F5344CB8AC3E}">
        <p14:creationId xmlns:p14="http://schemas.microsoft.com/office/powerpoint/2010/main" val="6879771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App Components"/>
          <p:cNvSpPr txBox="1">
            <a:spLocks noGrp="1"/>
          </p:cNvSpPr>
          <p:nvPr>
            <p:ph type="title"/>
          </p:nvPr>
        </p:nvSpPr>
        <p:spPr>
          <a:prstGeom prst="rect">
            <a:avLst/>
          </a:prstGeom>
        </p:spPr>
        <p:txBody>
          <a:bodyPr/>
          <a:lstStyle/>
          <a:p>
            <a:r>
              <a:rPr lang="en-IE" dirty="0"/>
              <a:t>Starting</a:t>
            </a:r>
            <a:r>
              <a:rPr dirty="0"/>
              <a:t> </a:t>
            </a:r>
            <a:r>
              <a:rPr lang="en-IE" dirty="0"/>
              <a:t>Other App </a:t>
            </a:r>
            <a:r>
              <a:rPr dirty="0"/>
              <a:t>Components</a:t>
            </a:r>
          </a:p>
        </p:txBody>
      </p:sp>
      <p:sp>
        <p:nvSpPr>
          <p:cNvPr id="248" name="An aspect of the Android system design is that any app can start another app’s component.…"/>
          <p:cNvSpPr txBox="1">
            <a:spLocks noGrp="1"/>
          </p:cNvSpPr>
          <p:nvPr>
            <p:ph type="body" idx="1"/>
          </p:nvPr>
        </p:nvSpPr>
        <p:spPr>
          <a:xfrm>
            <a:off x="395536" y="843558"/>
            <a:ext cx="5979323" cy="4299943"/>
          </a:xfrm>
          <a:prstGeom prst="rect">
            <a:avLst/>
          </a:prstGeom>
        </p:spPr>
        <p:txBody>
          <a:bodyPr/>
          <a:lstStyle/>
          <a:p>
            <a:pPr marL="149738" indent="-149738" defTabSz="264922">
              <a:spcBef>
                <a:spcPts val="1318"/>
              </a:spcBef>
              <a:defRPr sz="2236"/>
            </a:pPr>
            <a:r>
              <a:rPr sz="1800" dirty="0"/>
              <a:t>An aspect of the Android system design is that any app can start another app’s component. </a:t>
            </a:r>
          </a:p>
          <a:p>
            <a:pPr marL="149738" indent="-149738" defTabSz="264922">
              <a:spcBef>
                <a:spcPts val="1318"/>
              </a:spcBef>
              <a:defRPr sz="2236"/>
            </a:pPr>
            <a:r>
              <a:rPr sz="1800" dirty="0"/>
              <a:t>For example, if you want the user to capture a photo with the device camera, there's probably another app that does that and your app can use it instead of developing an activity to capture a photo yourself. </a:t>
            </a:r>
          </a:p>
          <a:p>
            <a:pPr marL="149738" indent="-149738" defTabSz="264922">
              <a:spcBef>
                <a:spcPts val="1318"/>
              </a:spcBef>
              <a:defRPr sz="2236"/>
            </a:pPr>
            <a:r>
              <a:rPr sz="1800" dirty="0"/>
              <a:t>You don't need to incorporate or even link to the code from the camera app. Instead, you can simply start the activity in the camera app that captures a photo. When complete, the photo is even returned to your app so you can use it. </a:t>
            </a:r>
          </a:p>
          <a:p>
            <a:pPr marL="149738" indent="-149738" defTabSz="264922">
              <a:spcBef>
                <a:spcPts val="1318"/>
              </a:spcBef>
              <a:defRPr sz="2236"/>
            </a:pPr>
            <a:r>
              <a:rPr sz="1800" dirty="0"/>
              <a:t>To the user, it seems as if the camera is actually a part of your app.</a:t>
            </a:r>
          </a:p>
        </p:txBody>
      </p:sp>
      <p:pic>
        <p:nvPicPr>
          <p:cNvPr id="3" name="Picture 2" descr="Screen of a cell phone&#10;&#10;Description automatically generated">
            <a:extLst>
              <a:ext uri="{FF2B5EF4-FFF2-40B4-BE49-F238E27FC236}">
                <a16:creationId xmlns:a16="http://schemas.microsoft.com/office/drawing/2014/main" id="{5DAB5AC9-0AF3-D44C-9EBB-ED7187C47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25" y="0"/>
            <a:ext cx="2516044" cy="5143500"/>
          </a:xfrm>
          <a:prstGeom prst="rect">
            <a:avLst/>
          </a:prstGeom>
        </p:spPr>
      </p:pic>
    </p:spTree>
    <p:extLst>
      <p:ext uri="{BB962C8B-B14F-4D97-AF65-F5344CB8AC3E}">
        <p14:creationId xmlns:p14="http://schemas.microsoft.com/office/powerpoint/2010/main" val="187318326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App Components - Activating Components"/>
          <p:cNvSpPr txBox="1">
            <a:spLocks noGrp="1"/>
          </p:cNvSpPr>
          <p:nvPr>
            <p:ph type="title"/>
          </p:nvPr>
        </p:nvSpPr>
        <p:spPr>
          <a:prstGeom prst="rect">
            <a:avLst/>
          </a:prstGeom>
        </p:spPr>
        <p:txBody>
          <a:bodyPr/>
          <a:lstStyle/>
          <a:p>
            <a:r>
              <a:t>App Components - Activating Components</a:t>
            </a:r>
          </a:p>
        </p:txBody>
      </p:sp>
      <p:sp>
        <p:nvSpPr>
          <p:cNvPr id="251" name="Three of the four component types—activities, services, and broadcast receivers—are activated by an asynchronous message called an intent.…"/>
          <p:cNvSpPr txBox="1">
            <a:spLocks noGrp="1"/>
          </p:cNvSpPr>
          <p:nvPr>
            <p:ph type="body" idx="1"/>
          </p:nvPr>
        </p:nvSpPr>
        <p:spPr>
          <a:xfrm>
            <a:off x="395536" y="843558"/>
            <a:ext cx="7185553" cy="4299943"/>
          </a:xfrm>
          <a:prstGeom prst="rect">
            <a:avLst/>
          </a:prstGeom>
          <a:ln w="12700">
            <a:miter lim="400000"/>
          </a:ln>
        </p:spPr>
        <p:txBody>
          <a:bodyPr lIns="54418" tIns="54418" rIns="54418" bIns="54418"/>
          <a:lstStyle/>
          <a:p>
            <a:pPr marL="149738" indent="-149738" defTabSz="264922">
              <a:spcBef>
                <a:spcPts val="1318"/>
              </a:spcBef>
            </a:pPr>
            <a:r>
              <a:rPr sz="1800" dirty="0"/>
              <a:t>Three of the four component types—activities, services, and broadcast receivers—are activated by an asynchronous message called an </a:t>
            </a:r>
            <a:r>
              <a:rPr sz="1800" b="1" dirty="0">
                <a:solidFill>
                  <a:srgbClr val="FF0000"/>
                </a:solidFill>
              </a:rPr>
              <a:t>intent</a:t>
            </a:r>
            <a:r>
              <a:rPr sz="1800" dirty="0"/>
              <a:t>. </a:t>
            </a:r>
          </a:p>
          <a:p>
            <a:pPr marL="149738" indent="-149738" defTabSz="264922">
              <a:spcBef>
                <a:spcPts val="1318"/>
              </a:spcBef>
            </a:pPr>
            <a:r>
              <a:rPr sz="1800" dirty="0"/>
              <a:t>Intents bind individual components to each other at runtime. You can think of them as the messengers that request an action from other components, whether the component belongs to your app or another</a:t>
            </a:r>
          </a:p>
          <a:p>
            <a:pPr marL="149738" indent="-149738" defTabSz="264922">
              <a:spcBef>
                <a:spcPts val="1318"/>
              </a:spcBef>
            </a:pPr>
            <a:r>
              <a:rPr sz="1800" dirty="0"/>
              <a:t>An intent is created with an Intent object, which defines a message to activate either a specific component (explicit intent) or a specific type of component (implicit intent).</a:t>
            </a:r>
          </a:p>
        </p:txBody>
      </p:sp>
    </p:spTree>
    <p:extLst>
      <p:ext uri="{BB962C8B-B14F-4D97-AF65-F5344CB8AC3E}">
        <p14:creationId xmlns:p14="http://schemas.microsoft.com/office/powerpoint/2010/main" val="417596623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App Components - Activating Components"/>
          <p:cNvSpPr txBox="1">
            <a:spLocks noGrp="1"/>
          </p:cNvSpPr>
          <p:nvPr>
            <p:ph type="title"/>
          </p:nvPr>
        </p:nvSpPr>
        <p:spPr>
          <a:prstGeom prst="rect">
            <a:avLst/>
          </a:prstGeom>
        </p:spPr>
        <p:txBody>
          <a:bodyPr/>
          <a:lstStyle/>
          <a:p>
            <a:r>
              <a:t>App Components - Activating Components</a:t>
            </a:r>
          </a:p>
        </p:txBody>
      </p:sp>
      <p:sp>
        <p:nvSpPr>
          <p:cNvPr id="251" name="Three of the four component types—activities, services, and broadcast receivers—are activated by an asynchronous message called an intent.…"/>
          <p:cNvSpPr txBox="1">
            <a:spLocks noGrp="1"/>
          </p:cNvSpPr>
          <p:nvPr>
            <p:ph type="body" idx="1"/>
          </p:nvPr>
        </p:nvSpPr>
        <p:spPr>
          <a:xfrm>
            <a:off x="395536" y="843558"/>
            <a:ext cx="7192038" cy="4299943"/>
          </a:xfrm>
          <a:prstGeom prst="rect">
            <a:avLst/>
          </a:prstGeom>
          <a:ln w="12700">
            <a:miter lim="400000"/>
          </a:ln>
        </p:spPr>
        <p:txBody>
          <a:bodyPr lIns="54418" tIns="54418" rIns="54418" bIns="54418"/>
          <a:lstStyle/>
          <a:p>
            <a:pPr marL="149738" indent="-149738" defTabSz="264922">
              <a:spcBef>
                <a:spcPts val="1318"/>
              </a:spcBef>
            </a:pPr>
            <a:r>
              <a:rPr sz="1800" dirty="0"/>
              <a:t>For activities and services, an intent defines the action to perform (for example, to view or send something) and may specify the URI of the data to act on, among other things that the component being started might need to know. For example, an intent might convey a request for an activity to show an image or to open a web page. </a:t>
            </a:r>
          </a:p>
          <a:p>
            <a:pPr marL="149738" indent="-149738" defTabSz="264922">
              <a:spcBef>
                <a:spcPts val="1318"/>
              </a:spcBef>
            </a:pPr>
            <a:r>
              <a:rPr sz="1800" dirty="0"/>
              <a:t>In some cases, you can start an activity to receive a result, in which case the activity also returns the result in an Intent. For example, you can issue an intent to let the user pick a personal contact and have it returned to you. The return intent includes a URI pointing to the chosen contact.</a:t>
            </a:r>
          </a:p>
        </p:txBody>
      </p:sp>
    </p:spTree>
    <p:extLst>
      <p:ext uri="{BB962C8B-B14F-4D97-AF65-F5344CB8AC3E}">
        <p14:creationId xmlns:p14="http://schemas.microsoft.com/office/powerpoint/2010/main" val="317958529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body" idx="1"/>
          </p:nvPr>
        </p:nvSpPr>
        <p:spPr>
          <a:prstGeom prst="rect">
            <a:avLst/>
          </a:prstGeom>
        </p:spPr>
        <p:txBody>
          <a:bodyPr>
            <a:normAutofit/>
          </a:bodyPr>
          <a:lstStyle/>
          <a:p>
            <a:pPr lvl="0"/>
            <a:r>
              <a:rPr lang="en-IE" sz="1800" dirty="0"/>
              <a:t>Anatomy of an Android App</a:t>
            </a:r>
            <a:endParaRPr sz="1800" dirty="0"/>
          </a:p>
        </p:txBody>
      </p:sp>
      <p:sp>
        <p:nvSpPr>
          <p:cNvPr id="80" name="Shape 80"/>
          <p:cNvSpPr/>
          <p:nvPr/>
        </p:nvSpPr>
        <p:spPr>
          <a:xfrm>
            <a:off x="4117215"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81" name="Shape 81"/>
          <p:cNvSpPr/>
          <p:nvPr/>
        </p:nvSpPr>
        <p:spPr>
          <a:xfrm>
            <a:off x="8186846"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3" name="Title 2"/>
          <p:cNvSpPr>
            <a:spLocks noGrp="1"/>
          </p:cNvSpPr>
          <p:nvPr>
            <p:ph type="title"/>
          </p:nvPr>
        </p:nvSpPr>
        <p:spPr/>
        <p:txBody>
          <a:bodyPr>
            <a:normAutofit/>
          </a:bodyPr>
          <a:lstStyle/>
          <a:p>
            <a:r>
              <a:rPr lang="en-US" sz="3000" dirty="0"/>
              <a:t>Android Anatomy</a:t>
            </a:r>
          </a:p>
        </p:txBody>
      </p:sp>
      <p:sp>
        <p:nvSpPr>
          <p:cNvPr id="6" name="Footer Placeholder 5"/>
          <p:cNvSpPr>
            <a:spLocks noGrp="1"/>
          </p:cNvSpPr>
          <p:nvPr>
            <p:ph type="ftr" sz="quarter" idx="3"/>
          </p:nvPr>
        </p:nvSpPr>
        <p:spPr/>
        <p:txBody>
          <a:bodyPr/>
          <a:lstStyle/>
          <a:p>
            <a:r>
              <a:rPr lang="en-IE"/>
              <a:t>Android Anatomy</a:t>
            </a:r>
            <a:endParaRPr lang="en-IE" dirty="0"/>
          </a:p>
        </p:txBody>
      </p:sp>
      <p:sp>
        <p:nvSpPr>
          <p:cNvPr id="7" name="Slide Number Placeholder 6"/>
          <p:cNvSpPr>
            <a:spLocks noGrp="1"/>
          </p:cNvSpPr>
          <p:nvPr>
            <p:ph type="sldNum" sz="quarter" idx="2"/>
          </p:nvPr>
        </p:nvSpPr>
        <p:spPr/>
        <p:txBody>
          <a:bodyPr/>
          <a:lstStyle/>
          <a:p>
            <a:pPr lvl="0"/>
            <a:fld id="{86CB4B4D-7CA3-9044-876B-883B54F8677D}" type="slidenum">
              <a:rPr lang="uk-UA" smtClean="0"/>
              <a:t>2</a:t>
            </a:fld>
            <a:endParaRPr lang="uk-UA" dirty="0"/>
          </a:p>
        </p:txBody>
      </p:sp>
      <p:pic>
        <p:nvPicPr>
          <p:cNvPr id="10" name="Picture 9" descr="A close up of a logo&#13;&#10;&#13;&#10;Description automatically generated">
            <a:extLst>
              <a:ext uri="{FF2B5EF4-FFF2-40B4-BE49-F238E27FC236}">
                <a16:creationId xmlns:a16="http://schemas.microsoft.com/office/drawing/2014/main" id="{E2E7F4DE-DF39-7944-8CA5-71CA9580E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215" y="364721"/>
            <a:ext cx="4414058" cy="4414058"/>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App Components - Activating Components"/>
          <p:cNvSpPr txBox="1">
            <a:spLocks noGrp="1"/>
          </p:cNvSpPr>
          <p:nvPr>
            <p:ph type="title"/>
          </p:nvPr>
        </p:nvSpPr>
        <p:spPr>
          <a:prstGeom prst="rect">
            <a:avLst/>
          </a:prstGeom>
        </p:spPr>
        <p:txBody>
          <a:bodyPr/>
          <a:lstStyle/>
          <a:p>
            <a:r>
              <a:t>App Components - Activating Components</a:t>
            </a:r>
          </a:p>
        </p:txBody>
      </p:sp>
      <p:sp>
        <p:nvSpPr>
          <p:cNvPr id="254" name="For broadcast receivers, the intent simply defines the announcement being broadcast. For example, a broadcast to indicate the device battery is low includes only a known action string that indicates battery is low.…"/>
          <p:cNvSpPr txBox="1">
            <a:spLocks noGrp="1"/>
          </p:cNvSpPr>
          <p:nvPr>
            <p:ph type="body" idx="1"/>
          </p:nvPr>
        </p:nvSpPr>
        <p:spPr>
          <a:prstGeom prst="rect">
            <a:avLst/>
          </a:prstGeom>
          <a:ln w="12700">
            <a:miter lim="400000"/>
          </a:ln>
        </p:spPr>
        <p:txBody>
          <a:bodyPr lIns="54418" tIns="54418" rIns="54418" bIns="54418"/>
          <a:lstStyle/>
          <a:p>
            <a:pPr marL="149738" indent="-149738" defTabSz="264922">
              <a:spcBef>
                <a:spcPts val="1318"/>
              </a:spcBef>
            </a:pPr>
            <a:r>
              <a:rPr sz="1800" dirty="0"/>
              <a:t>For broadcast receivers, the intent simply defines the announcement being broadcast. For example, a broadcast to indicate the device battery is low includes only a known action string that indicates battery is low.</a:t>
            </a:r>
          </a:p>
          <a:p>
            <a:pPr marL="149738" indent="-149738" defTabSz="264922">
              <a:spcBef>
                <a:spcPts val="1318"/>
              </a:spcBef>
            </a:pPr>
            <a:r>
              <a:rPr sz="1800" dirty="0"/>
              <a:t>Unlike activities, services, and broadcast receivers, content providers are not activated by intents. Rather, they are activated when targeted by a request from a Content</a:t>
            </a:r>
            <a:r>
              <a:rPr lang="en-IE" sz="1800" dirty="0"/>
              <a:t> </a:t>
            </a:r>
            <a:r>
              <a:rPr sz="1800" dirty="0"/>
              <a:t>Resolver. </a:t>
            </a:r>
          </a:p>
          <a:p>
            <a:pPr marL="149738" indent="-149738" defTabSz="264922">
              <a:spcBef>
                <a:spcPts val="1318"/>
              </a:spcBef>
            </a:pPr>
            <a:r>
              <a:rPr sz="1800" dirty="0"/>
              <a:t>The content resolver handles all direct transactions with the content provider so that the component that's performing transactions with the provider doesn't need to and instead calls methods on the </a:t>
            </a:r>
            <a:r>
              <a:rPr sz="1800" dirty="0">
                <a:sym typeface="Consolas"/>
              </a:rPr>
              <a:t>Content</a:t>
            </a:r>
            <a:r>
              <a:rPr lang="en-IE" sz="1800" dirty="0">
                <a:sym typeface="Consolas"/>
              </a:rPr>
              <a:t> </a:t>
            </a:r>
            <a:r>
              <a:rPr sz="1800" dirty="0">
                <a:sym typeface="Consolas"/>
              </a:rPr>
              <a:t>Resolver</a:t>
            </a:r>
            <a:r>
              <a:rPr sz="1800" dirty="0"/>
              <a:t> object. </a:t>
            </a:r>
          </a:p>
          <a:p>
            <a:pPr marL="149738" indent="-149738" defTabSz="264922">
              <a:spcBef>
                <a:spcPts val="1318"/>
              </a:spcBef>
            </a:pPr>
            <a:r>
              <a:rPr sz="1800" dirty="0"/>
              <a:t>This leaves a layer of abstraction between the content provider and the component requesting information (for security).</a:t>
            </a:r>
          </a:p>
        </p:txBody>
      </p:sp>
    </p:spTree>
    <p:extLst>
      <p:ext uri="{BB962C8B-B14F-4D97-AF65-F5344CB8AC3E}">
        <p14:creationId xmlns:p14="http://schemas.microsoft.com/office/powerpoint/2010/main" val="41742477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App Components - Activating Components"/>
          <p:cNvSpPr txBox="1">
            <a:spLocks noGrp="1"/>
          </p:cNvSpPr>
          <p:nvPr>
            <p:ph type="title"/>
          </p:nvPr>
        </p:nvSpPr>
        <p:spPr>
          <a:prstGeom prst="rect">
            <a:avLst/>
          </a:prstGeom>
        </p:spPr>
        <p:txBody>
          <a:bodyPr/>
          <a:lstStyle/>
          <a:p>
            <a:r>
              <a:t>App Components - Activating Components</a:t>
            </a:r>
          </a:p>
        </p:txBody>
      </p:sp>
      <p:sp>
        <p:nvSpPr>
          <p:cNvPr id="257" name="There are separate methods for activating each type of component:…"/>
          <p:cNvSpPr txBox="1">
            <a:spLocks noGrp="1"/>
          </p:cNvSpPr>
          <p:nvPr>
            <p:ph type="body" idx="1"/>
          </p:nvPr>
        </p:nvSpPr>
        <p:spPr>
          <a:prstGeom prst="rect">
            <a:avLst/>
          </a:prstGeom>
          <a:ln w="12700">
            <a:miter lim="400000"/>
          </a:ln>
        </p:spPr>
        <p:txBody>
          <a:bodyPr lIns="54418" tIns="54418" rIns="54418" bIns="54418"/>
          <a:lstStyle/>
          <a:p>
            <a:pPr marL="149738" indent="-149738" defTabSz="264922">
              <a:spcBef>
                <a:spcPts val="1318"/>
              </a:spcBef>
            </a:pPr>
            <a:r>
              <a:rPr sz="1800" dirty="0"/>
              <a:t>There are separate methods for activating each type of component:</a:t>
            </a:r>
          </a:p>
          <a:p>
            <a:pPr lvl="1"/>
            <a:r>
              <a:rPr sz="1800" dirty="0"/>
              <a:t>You can start an activity or give it something new to do by passing an Intent to </a:t>
            </a:r>
            <a:r>
              <a:rPr sz="1600" b="1" dirty="0" err="1">
                <a:solidFill>
                  <a:srgbClr val="008000"/>
                </a:solidFill>
                <a:latin typeface="Courier New" pitchFamily="49" charset="0"/>
                <a:cs typeface="Courier New" pitchFamily="49" charset="0"/>
                <a:sym typeface="Consolas"/>
              </a:rPr>
              <a:t>startActivity</a:t>
            </a:r>
            <a:r>
              <a:rPr sz="1600" b="1" dirty="0">
                <a:solidFill>
                  <a:srgbClr val="008000"/>
                </a:solidFill>
                <a:latin typeface="Courier New" pitchFamily="49" charset="0"/>
                <a:cs typeface="Courier New" pitchFamily="49" charset="0"/>
                <a:sym typeface="Consolas"/>
              </a:rPr>
              <a:t>()</a:t>
            </a:r>
            <a:r>
              <a:rPr sz="1600" dirty="0"/>
              <a:t> </a:t>
            </a:r>
            <a:r>
              <a:rPr sz="1800" dirty="0"/>
              <a:t>or </a:t>
            </a:r>
            <a:r>
              <a:rPr sz="1600" b="1" dirty="0" err="1">
                <a:solidFill>
                  <a:srgbClr val="008000"/>
                </a:solidFill>
                <a:latin typeface="Courier New" pitchFamily="49" charset="0"/>
                <a:cs typeface="Courier New" pitchFamily="49" charset="0"/>
                <a:sym typeface="Consolas"/>
              </a:rPr>
              <a:t>startActivityForResult</a:t>
            </a:r>
            <a:r>
              <a:rPr sz="1600" b="1" dirty="0">
                <a:solidFill>
                  <a:srgbClr val="008000"/>
                </a:solidFill>
                <a:latin typeface="Courier New" pitchFamily="49" charset="0"/>
                <a:cs typeface="Courier New" pitchFamily="49" charset="0"/>
                <a:sym typeface="Consolas"/>
              </a:rPr>
              <a:t>()</a:t>
            </a:r>
            <a:r>
              <a:rPr sz="1600" b="1" dirty="0">
                <a:solidFill>
                  <a:srgbClr val="008000"/>
                </a:solidFill>
                <a:latin typeface="Courier New" pitchFamily="49" charset="0"/>
                <a:cs typeface="Courier New" pitchFamily="49" charset="0"/>
              </a:rPr>
              <a:t> </a:t>
            </a:r>
            <a:r>
              <a:rPr sz="1800" dirty="0"/>
              <a:t>(when you want the activity to return a result).</a:t>
            </a:r>
          </a:p>
          <a:p>
            <a:pPr lvl="1"/>
            <a:r>
              <a:rPr sz="1800" dirty="0"/>
              <a:t>With Android 5.0 (API level 21) and later, you can use the </a:t>
            </a:r>
            <a:r>
              <a:rPr sz="1600" b="1" dirty="0" err="1">
                <a:solidFill>
                  <a:srgbClr val="008000"/>
                </a:solidFill>
                <a:latin typeface="Courier New" pitchFamily="49" charset="0"/>
                <a:cs typeface="Courier New" pitchFamily="49" charset="0"/>
                <a:sym typeface="Consolas"/>
              </a:rPr>
              <a:t>JobScheduler</a:t>
            </a:r>
            <a:r>
              <a:rPr sz="1800" dirty="0"/>
              <a:t> class to schedule actions. For earlier Android versions, you can start a service (or give new instructions to an ongoing service) by passing an Intent to </a:t>
            </a:r>
            <a:r>
              <a:rPr sz="1600" b="1" dirty="0" err="1">
                <a:solidFill>
                  <a:srgbClr val="008000"/>
                </a:solidFill>
                <a:latin typeface="Courier New" pitchFamily="49" charset="0"/>
                <a:cs typeface="Courier New" pitchFamily="49" charset="0"/>
                <a:sym typeface="Consolas"/>
              </a:rPr>
              <a:t>startService</a:t>
            </a:r>
            <a:r>
              <a:rPr sz="1600" b="1" dirty="0">
                <a:solidFill>
                  <a:srgbClr val="008000"/>
                </a:solidFill>
                <a:latin typeface="Courier New" pitchFamily="49" charset="0"/>
                <a:cs typeface="Courier New" pitchFamily="49" charset="0"/>
                <a:sym typeface="Consolas"/>
              </a:rPr>
              <a:t>()</a:t>
            </a:r>
            <a:r>
              <a:rPr lang="en-IE" sz="1800" dirty="0"/>
              <a:t>. </a:t>
            </a:r>
            <a:r>
              <a:rPr sz="1800" dirty="0"/>
              <a:t>You can bind to the service by passing an Intent to </a:t>
            </a:r>
            <a:r>
              <a:rPr sz="1600" b="1" dirty="0" err="1">
                <a:solidFill>
                  <a:srgbClr val="008000"/>
                </a:solidFill>
                <a:latin typeface="Courier New" pitchFamily="49" charset="0"/>
                <a:cs typeface="Courier New" pitchFamily="49" charset="0"/>
                <a:sym typeface="Consolas"/>
              </a:rPr>
              <a:t>bindService</a:t>
            </a:r>
            <a:r>
              <a:rPr sz="1600" b="1" dirty="0">
                <a:solidFill>
                  <a:srgbClr val="008000"/>
                </a:solidFill>
                <a:latin typeface="Courier New" pitchFamily="49" charset="0"/>
                <a:cs typeface="Courier New" pitchFamily="49" charset="0"/>
                <a:sym typeface="Consolas"/>
              </a:rPr>
              <a:t>()</a:t>
            </a:r>
            <a:r>
              <a:rPr lang="en-IE" sz="1600" dirty="0"/>
              <a:t>.</a:t>
            </a:r>
            <a:endParaRPr sz="1600" b="1" dirty="0">
              <a:solidFill>
                <a:srgbClr val="008000"/>
              </a:solidFill>
              <a:latin typeface="Courier New" pitchFamily="49" charset="0"/>
              <a:cs typeface="Courier New" pitchFamily="49" charset="0"/>
            </a:endParaRPr>
          </a:p>
          <a:p>
            <a:pPr lvl="1"/>
            <a:r>
              <a:rPr sz="1800" dirty="0"/>
              <a:t>You can initiate a broadcast by passing an Intent to methods such as </a:t>
            </a:r>
            <a:r>
              <a:rPr sz="1600" b="1" dirty="0" err="1">
                <a:solidFill>
                  <a:srgbClr val="008000"/>
                </a:solidFill>
                <a:latin typeface="Courier New" pitchFamily="49" charset="0"/>
                <a:cs typeface="Courier New" pitchFamily="49" charset="0"/>
                <a:sym typeface="Consolas"/>
              </a:rPr>
              <a:t>sendBroadcast</a:t>
            </a:r>
            <a:r>
              <a:rPr sz="1600" b="1" dirty="0">
                <a:solidFill>
                  <a:srgbClr val="008000"/>
                </a:solidFill>
                <a:latin typeface="Courier New" pitchFamily="49" charset="0"/>
                <a:cs typeface="Courier New" pitchFamily="49" charset="0"/>
                <a:sym typeface="Consolas"/>
              </a:rPr>
              <a:t>()</a:t>
            </a:r>
            <a:r>
              <a:rPr sz="1800" dirty="0"/>
              <a:t>, </a:t>
            </a:r>
            <a:r>
              <a:rPr sz="1600" b="1" dirty="0" err="1">
                <a:solidFill>
                  <a:srgbClr val="008000"/>
                </a:solidFill>
                <a:latin typeface="Courier New" pitchFamily="49" charset="0"/>
                <a:cs typeface="Courier New" pitchFamily="49" charset="0"/>
                <a:sym typeface="Consolas"/>
              </a:rPr>
              <a:t>sendOrderedBroadcast</a:t>
            </a:r>
            <a:r>
              <a:rPr sz="1600" b="1" dirty="0">
                <a:solidFill>
                  <a:srgbClr val="008000"/>
                </a:solidFill>
                <a:latin typeface="Courier New" pitchFamily="49" charset="0"/>
                <a:cs typeface="Courier New" pitchFamily="49" charset="0"/>
                <a:sym typeface="Consolas"/>
              </a:rPr>
              <a:t>()</a:t>
            </a:r>
            <a:r>
              <a:rPr sz="1800" dirty="0"/>
              <a:t>, or </a:t>
            </a:r>
            <a:r>
              <a:rPr sz="1600" b="1" dirty="0" err="1">
                <a:solidFill>
                  <a:srgbClr val="008000"/>
                </a:solidFill>
                <a:latin typeface="Courier New" pitchFamily="49" charset="0"/>
                <a:cs typeface="Courier New" pitchFamily="49" charset="0"/>
                <a:sym typeface="Consolas"/>
              </a:rPr>
              <a:t>sendStickyBroadcast</a:t>
            </a:r>
            <a:r>
              <a:rPr sz="1600" b="1" dirty="0">
                <a:solidFill>
                  <a:srgbClr val="008000"/>
                </a:solidFill>
                <a:latin typeface="Courier New" pitchFamily="49" charset="0"/>
                <a:cs typeface="Courier New" pitchFamily="49" charset="0"/>
                <a:sym typeface="Consolas"/>
              </a:rPr>
              <a:t>()</a:t>
            </a:r>
            <a:r>
              <a:rPr lang="en-IE" sz="1600" dirty="0"/>
              <a:t> . </a:t>
            </a:r>
          </a:p>
          <a:p>
            <a:pPr lvl="1"/>
            <a:r>
              <a:rPr sz="1800" dirty="0"/>
              <a:t>You can perform a query to a content provider by calling </a:t>
            </a:r>
            <a:r>
              <a:rPr sz="1600" b="1" dirty="0">
                <a:solidFill>
                  <a:srgbClr val="008000"/>
                </a:solidFill>
                <a:latin typeface="Courier New" pitchFamily="49" charset="0"/>
                <a:cs typeface="Courier New" pitchFamily="49" charset="0"/>
                <a:sym typeface="Consolas"/>
              </a:rPr>
              <a:t>query()</a:t>
            </a:r>
            <a:r>
              <a:rPr sz="1600" b="1" dirty="0">
                <a:solidFill>
                  <a:srgbClr val="008000"/>
                </a:solidFill>
                <a:latin typeface="Courier New" pitchFamily="49" charset="0"/>
                <a:cs typeface="Courier New" pitchFamily="49" charset="0"/>
              </a:rPr>
              <a:t> </a:t>
            </a:r>
            <a:r>
              <a:rPr sz="1800" dirty="0"/>
              <a:t>on a </a:t>
            </a:r>
            <a:r>
              <a:rPr sz="1600" b="1" dirty="0" err="1">
                <a:solidFill>
                  <a:srgbClr val="008000"/>
                </a:solidFill>
                <a:latin typeface="Courier New" pitchFamily="49" charset="0"/>
                <a:cs typeface="Courier New" pitchFamily="49" charset="0"/>
                <a:sym typeface="Consolas"/>
              </a:rPr>
              <a:t>ContentResolver</a:t>
            </a:r>
            <a:r>
              <a:rPr sz="1800" dirty="0"/>
              <a:t>.</a:t>
            </a:r>
          </a:p>
        </p:txBody>
      </p:sp>
    </p:spTree>
    <p:extLst>
      <p:ext uri="{BB962C8B-B14F-4D97-AF65-F5344CB8AC3E}">
        <p14:creationId xmlns:p14="http://schemas.microsoft.com/office/powerpoint/2010/main" val="26311807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 How it all Fits Together *</a:t>
            </a:r>
          </a:p>
        </p:txBody>
      </p:sp>
      <p:sp>
        <p:nvSpPr>
          <p:cNvPr id="3" name="Content Placeholder 2"/>
          <p:cNvSpPr>
            <a:spLocks noGrp="1"/>
          </p:cNvSpPr>
          <p:nvPr>
            <p:ph idx="1"/>
          </p:nvPr>
        </p:nvSpPr>
        <p:spPr>
          <a:xfrm>
            <a:off x="396625" y="843558"/>
            <a:ext cx="4238915" cy="3996444"/>
          </a:xfrm>
        </p:spPr>
        <p:txBody>
          <a:bodyPr rtlCol="0">
            <a:normAutofit fontScale="70000" lnSpcReduction="20000"/>
          </a:bodyPr>
          <a:lstStyle/>
          <a:p>
            <a:pPr>
              <a:buFont typeface="Arial" pitchFamily="34" charset="0"/>
              <a:buChar char="•"/>
              <a:defRPr/>
            </a:pPr>
            <a:r>
              <a:rPr lang="en-US" dirty="0"/>
              <a:t>Based on the </a:t>
            </a:r>
            <a:r>
              <a:rPr lang="en-US" sz="2550" b="1" i="1" dirty="0">
                <a:solidFill>
                  <a:srgbClr val="00882B"/>
                </a:solidFill>
              </a:rPr>
              <a:t>Model View Controller</a:t>
            </a:r>
            <a:r>
              <a:rPr lang="en-US" b="1" dirty="0">
                <a:solidFill>
                  <a:srgbClr val="00882B"/>
                </a:solidFill>
              </a:rPr>
              <a:t> </a:t>
            </a:r>
            <a:r>
              <a:rPr lang="en-US" dirty="0"/>
              <a:t>design pattern.</a:t>
            </a:r>
          </a:p>
          <a:p>
            <a:pPr>
              <a:buFont typeface="Arial" pitchFamily="34" charset="0"/>
              <a:buChar char="•"/>
              <a:defRPr/>
            </a:pPr>
            <a:r>
              <a:rPr lang="en-US" dirty="0"/>
              <a:t>Don’t think of your program as a linear execution model:</a:t>
            </a:r>
          </a:p>
          <a:p>
            <a:pPr marL="480060" lvl="1">
              <a:buFont typeface="Arial" pitchFamily="34" charset="0"/>
              <a:buChar char="•"/>
              <a:defRPr/>
            </a:pPr>
            <a:r>
              <a:rPr lang="en-US" dirty="0"/>
              <a:t>Think of your program as existing in logical blocks, each of which performs some actions.</a:t>
            </a:r>
          </a:p>
          <a:p>
            <a:pPr>
              <a:buFont typeface="Arial" pitchFamily="34" charset="0"/>
              <a:buChar char="•"/>
              <a:defRPr/>
            </a:pPr>
            <a:r>
              <a:rPr lang="en-US" dirty="0"/>
              <a:t>The blocks communicate back and forth via message passing (</a:t>
            </a:r>
            <a:r>
              <a:rPr lang="en-US" sz="2900" b="1" i="1" dirty="0">
                <a:solidFill>
                  <a:srgbClr val="C00000"/>
                </a:solidFill>
              </a:rPr>
              <a:t>Intents</a:t>
            </a:r>
            <a:r>
              <a:rPr lang="en-US" dirty="0"/>
              <a:t>)</a:t>
            </a:r>
          </a:p>
          <a:p>
            <a:pPr marL="480060" lvl="1">
              <a:buFont typeface="Arial" pitchFamily="34" charset="0"/>
              <a:buChar char="•"/>
              <a:defRPr/>
            </a:pPr>
            <a:r>
              <a:rPr lang="en-US" dirty="0"/>
              <a:t>Added advantage, </a:t>
            </a:r>
            <a:r>
              <a:rPr lang="en-US" b="1" dirty="0"/>
              <a:t>physical user interaction (screen clicks) and inter process interaction can have the same programming interface</a:t>
            </a:r>
          </a:p>
          <a:p>
            <a:pPr marL="480060" lvl="1">
              <a:buFont typeface="Arial" pitchFamily="34" charset="0"/>
              <a:buChar char="•"/>
              <a:defRPr/>
            </a:pPr>
            <a:r>
              <a:rPr lang="en-US" dirty="0"/>
              <a:t>Also the OS can bring different pieces of the app to life depending on memory needs and program use</a:t>
            </a:r>
          </a:p>
          <a:p>
            <a:pPr marL="480060" lvl="1">
              <a:buFont typeface="Arial" pitchFamily="34" charset="0"/>
              <a:buChar char="•"/>
              <a:defRPr/>
            </a:pPr>
            <a:endParaRPr lang="en-US" dirty="0"/>
          </a:p>
        </p:txBody>
      </p:sp>
      <p:sp>
        <p:nvSpPr>
          <p:cNvPr id="4" name="Content Placeholder 3"/>
          <p:cNvSpPr>
            <a:spLocks noGrp="1"/>
          </p:cNvSpPr>
          <p:nvPr>
            <p:ph sz="half" idx="4294967295"/>
          </p:nvPr>
        </p:nvSpPr>
        <p:spPr>
          <a:xfrm>
            <a:off x="4787969" y="843558"/>
            <a:ext cx="4197997" cy="3996444"/>
          </a:xfrm>
        </p:spPr>
        <p:txBody>
          <a:bodyPr rtlCol="0">
            <a:normAutofit fontScale="70000" lnSpcReduction="20000"/>
          </a:bodyPr>
          <a:lstStyle/>
          <a:p>
            <a:pPr>
              <a:buFont typeface="Arial" pitchFamily="34" charset="0"/>
              <a:buChar char="•"/>
              <a:defRPr/>
            </a:pPr>
            <a:r>
              <a:rPr lang="en-US" dirty="0"/>
              <a:t>For each distinct logical piece of program behavior you’ll write a class (derived from a base class).</a:t>
            </a:r>
          </a:p>
          <a:p>
            <a:pPr>
              <a:buFont typeface="Arial" pitchFamily="34" charset="0"/>
              <a:buChar char="•"/>
              <a:defRPr/>
            </a:pPr>
            <a:r>
              <a:rPr lang="en-US" sz="2850" b="1" dirty="0">
                <a:solidFill>
                  <a:srgbClr val="C00000"/>
                </a:solidFill>
              </a:rPr>
              <a:t>Activities/Fragments</a:t>
            </a:r>
            <a:r>
              <a:rPr lang="en-US" b="1" dirty="0"/>
              <a:t>: </a:t>
            </a:r>
            <a:r>
              <a:rPr lang="en-US" dirty="0"/>
              <a:t>Things the user can </a:t>
            </a:r>
            <a:r>
              <a:rPr lang="en-US" b="1" i="1" dirty="0"/>
              <a:t>see</a:t>
            </a:r>
            <a:r>
              <a:rPr lang="en-US" dirty="0"/>
              <a:t> on the screen. Basically, the ‘controller’ for each different screen in your program.</a:t>
            </a:r>
          </a:p>
          <a:p>
            <a:pPr>
              <a:buFont typeface="Arial" pitchFamily="34" charset="0"/>
              <a:buChar char="•"/>
              <a:defRPr/>
            </a:pPr>
            <a:r>
              <a:rPr lang="en-US" sz="2850" b="1" dirty="0">
                <a:solidFill>
                  <a:srgbClr val="C00000"/>
                </a:solidFill>
              </a:rPr>
              <a:t>Services</a:t>
            </a:r>
            <a:r>
              <a:rPr lang="en-US" b="1" dirty="0"/>
              <a:t>: </a:t>
            </a:r>
            <a:r>
              <a:rPr lang="en-US" dirty="0"/>
              <a:t>Code that isn’t associated with a screen (background stuff, fairly common)</a:t>
            </a:r>
          </a:p>
          <a:p>
            <a:pPr>
              <a:buFont typeface="Arial" pitchFamily="34" charset="0"/>
              <a:buChar char="•"/>
              <a:defRPr/>
            </a:pPr>
            <a:r>
              <a:rPr lang="en-US" sz="2850" b="1" dirty="0">
                <a:solidFill>
                  <a:srgbClr val="C00000"/>
                </a:solidFill>
              </a:rPr>
              <a:t>Content providers</a:t>
            </a:r>
            <a:r>
              <a:rPr lang="en-US" b="1" dirty="0"/>
              <a:t>: </a:t>
            </a:r>
            <a:r>
              <a:rPr lang="en-US" dirty="0"/>
              <a:t>Provides an interface to exchange data between programs (usually SQL based)</a:t>
            </a:r>
          </a:p>
          <a:p>
            <a:pPr>
              <a:buFont typeface="Arial" pitchFamily="34" charset="0"/>
              <a:buChar char="•"/>
              <a:defRPr/>
            </a:pPr>
            <a:r>
              <a:rPr lang="en-US" dirty="0"/>
              <a:t>You’ll also design your layouts (screens), with various types of widgets (</a:t>
            </a:r>
            <a:r>
              <a:rPr lang="en-US" sz="2850" b="1" dirty="0">
                <a:solidFill>
                  <a:srgbClr val="C00000"/>
                </a:solidFill>
              </a:rPr>
              <a:t>Views</a:t>
            </a:r>
            <a:r>
              <a:rPr lang="en-US" dirty="0"/>
              <a:t>), which is what the user sees via </a:t>
            </a:r>
            <a:r>
              <a:rPr lang="en-US" b="1" i="1" dirty="0"/>
              <a:t>Activities &amp; Fragments</a:t>
            </a:r>
          </a:p>
        </p:txBody>
      </p:sp>
      <p:sp>
        <p:nvSpPr>
          <p:cNvPr id="7" name="Rounded Rectangular Callout 6"/>
          <p:cNvSpPr/>
          <p:nvPr/>
        </p:nvSpPr>
        <p:spPr bwMode="auto">
          <a:xfrm>
            <a:off x="5041557" y="160017"/>
            <a:ext cx="2584454" cy="445379"/>
          </a:xfrm>
          <a:prstGeom prst="wedgeRoundRectCallout">
            <a:avLst>
              <a:gd name="adj1" fmla="val 81516"/>
              <a:gd name="adj2" fmla="val -28904"/>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68580" tIns="34290" rIns="68580" bIns="34290" numCol="1" rtlCol="0" anchor="t" anchorCtr="0" compatLnSpc="1">
            <a:prstTxWarp prst="textNoShape">
              <a:avLst/>
            </a:prstTxWarp>
          </a:bodyPr>
          <a:lstStyle/>
          <a:p>
            <a:pPr algn="l" defTabSz="685800" rtl="0" fontAlgn="base">
              <a:spcBef>
                <a:spcPct val="0"/>
              </a:spcBef>
              <a:spcAft>
                <a:spcPct val="0"/>
              </a:spcAft>
            </a:pPr>
            <a:r>
              <a:rPr lang="en-IE" sz="2000" b="1" dirty="0">
                <a:solidFill>
                  <a:srgbClr val="C00000"/>
                </a:solidFill>
                <a:latin typeface="Helvetica Neue Light"/>
                <a:ea typeface="Helvetica Neue Light"/>
                <a:sym typeface="Helvetica Neue Light"/>
              </a:rPr>
              <a:t>Big N.B. for all these!</a:t>
            </a:r>
          </a:p>
        </p:txBody>
      </p:sp>
      <p:sp>
        <p:nvSpPr>
          <p:cNvPr id="8" name="Footer Placeholder 7"/>
          <p:cNvSpPr>
            <a:spLocks noGrp="1"/>
          </p:cNvSpPr>
          <p:nvPr>
            <p:ph type="ftr" sz="quarter" idx="3"/>
          </p:nvPr>
        </p:nvSpPr>
        <p:spPr/>
        <p:txBody>
          <a:bodyPr/>
          <a:lstStyle/>
          <a:p>
            <a:r>
              <a:rPr lang="en-IE"/>
              <a:t>Android Anatomy</a:t>
            </a:r>
            <a:endParaRPr lang="en-IE" dirty="0"/>
          </a:p>
        </p:txBody>
      </p:sp>
      <p:sp>
        <p:nvSpPr>
          <p:cNvPr id="9" name="Slide Number Placeholder 8"/>
          <p:cNvSpPr>
            <a:spLocks noGrp="1"/>
          </p:cNvSpPr>
          <p:nvPr>
            <p:ph type="sldNum" sz="quarter" idx="2"/>
          </p:nvPr>
        </p:nvSpPr>
        <p:spPr/>
        <p:txBody>
          <a:bodyPr/>
          <a:lstStyle/>
          <a:p>
            <a:pPr lvl="0"/>
            <a:fld id="{86CB4B4D-7CA3-9044-876B-883B54F8677D}" type="slidenum">
              <a:rPr lang="uk-UA" smtClean="0"/>
              <a:t>22</a:t>
            </a:fld>
            <a:endParaRPr lang="uk-UA" dirty="0"/>
          </a:p>
        </p:txBody>
      </p:sp>
    </p:spTree>
    <p:extLst>
      <p:ext uri="{BB962C8B-B14F-4D97-AF65-F5344CB8AC3E}">
        <p14:creationId xmlns:p14="http://schemas.microsoft.com/office/powerpoint/2010/main" val="316845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Anatomy of an Android App"/>
          <p:cNvSpPr txBox="1">
            <a:spLocks noGrp="1"/>
          </p:cNvSpPr>
          <p:nvPr>
            <p:ph type="ctrTitle"/>
          </p:nvPr>
        </p:nvSpPr>
        <p:spPr>
          <a:prstGeom prst="rect">
            <a:avLst/>
          </a:prstGeom>
        </p:spPr>
        <p:txBody>
          <a:bodyPr/>
          <a:lstStyle/>
          <a:p>
            <a:r>
              <a:rPr dirty="0"/>
              <a:t>Android A</a:t>
            </a:r>
            <a:r>
              <a:rPr lang="en-IE" dirty="0" err="1"/>
              <a:t>natomy</a:t>
            </a:r>
            <a:endParaRPr dirty="0"/>
          </a:p>
        </p:txBody>
      </p:sp>
      <p:sp>
        <p:nvSpPr>
          <p:cNvPr id="135" name="Sources:"/>
          <p:cNvSpPr txBox="1">
            <a:spLocks noGrp="1"/>
          </p:cNvSpPr>
          <p:nvPr>
            <p:ph type="subTitle" sz="quarter" idx="1"/>
          </p:nvPr>
        </p:nvSpPr>
        <p:spPr>
          <a:xfrm>
            <a:off x="925393" y="2638790"/>
            <a:ext cx="1600123" cy="535781"/>
          </a:xfrm>
          <a:prstGeom prst="rect">
            <a:avLst/>
          </a:prstGeom>
        </p:spPr>
        <p:txBody>
          <a:bodyPr/>
          <a:lstStyle/>
          <a:p>
            <a:r>
              <a:rPr dirty="0"/>
              <a:t>Sources:</a:t>
            </a:r>
          </a:p>
        </p:txBody>
      </p:sp>
      <p:sp>
        <p:nvSpPr>
          <p:cNvPr id="136" name="https://developer.android.com/guide/platform/…"/>
          <p:cNvSpPr txBox="1"/>
          <p:nvPr/>
        </p:nvSpPr>
        <p:spPr>
          <a:xfrm>
            <a:off x="1852563" y="2638790"/>
            <a:ext cx="6889601" cy="2068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ormAutofit/>
          </a:bodyPr>
          <a:lstStyle/>
          <a:p>
            <a:pPr marL="174114" indent="-174114" algn="l">
              <a:buSzPct val="75000"/>
              <a:buFont typeface="Helvetica Neue"/>
              <a:buChar char="•"/>
              <a:defRPr sz="2600">
                <a:latin typeface="Helvetica Neue"/>
                <a:ea typeface="Helvetica Neue"/>
                <a:cs typeface="Helvetica Neue"/>
                <a:sym typeface="Helvetica Neue"/>
              </a:defRPr>
            </a:pPr>
            <a:r>
              <a:rPr sz="1371" u="sng" dirty="0">
                <a:hlinkClick r:id="rId2"/>
              </a:rPr>
              <a:t>https://developer.android.com/guide/platform/</a:t>
            </a:r>
            <a:r>
              <a:rPr sz="1371" dirty="0"/>
              <a:t> </a:t>
            </a:r>
          </a:p>
          <a:p>
            <a:pPr marL="174114" indent="-174114" algn="l">
              <a:buSzPct val="75000"/>
              <a:buFont typeface="Helvetica Neue"/>
              <a:buChar char="•"/>
              <a:defRPr sz="2600">
                <a:latin typeface="Helvetica Neue"/>
                <a:ea typeface="Helvetica Neue"/>
                <a:cs typeface="Helvetica Neue"/>
                <a:sym typeface="Helvetica Neue"/>
              </a:defRPr>
            </a:pPr>
            <a:r>
              <a:rPr sz="1371" u="sng" dirty="0">
                <a:hlinkClick r:id="rId3"/>
              </a:rPr>
              <a:t>https://developer.android.com/guide/components/fundamentals</a:t>
            </a:r>
            <a:r>
              <a:rPr sz="1371" dirty="0"/>
              <a:t> </a:t>
            </a:r>
          </a:p>
          <a:p>
            <a:pPr marL="174114" indent="-174114" algn="l">
              <a:buSzPct val="75000"/>
              <a:buFont typeface="Helvetica Neue"/>
              <a:buChar char="•"/>
              <a:defRPr sz="2600">
                <a:latin typeface="Helvetica Neue"/>
                <a:ea typeface="Helvetica Neue"/>
                <a:cs typeface="Helvetica Neue"/>
                <a:sym typeface="Helvetica Neue"/>
              </a:defRPr>
            </a:pPr>
            <a:r>
              <a:rPr sz="1371" u="sng" dirty="0">
                <a:hlinkClick r:id="rId4"/>
              </a:rPr>
              <a:t>https://www.techotopia.com/index.php/The_Anatomy_of_an_Android_Application</a:t>
            </a:r>
            <a:r>
              <a:rPr sz="1371" dirty="0"/>
              <a:t> </a:t>
            </a:r>
          </a:p>
        </p:txBody>
      </p:sp>
      <p:pic>
        <p:nvPicPr>
          <p:cNvPr id="137" name="Image" descr="Image"/>
          <p:cNvPicPr>
            <a:picLocks noChangeAspect="1"/>
          </p:cNvPicPr>
          <p:nvPr/>
        </p:nvPicPr>
        <p:blipFill>
          <a:blip r:embed="rId5"/>
          <a:stretch>
            <a:fillRect/>
          </a:stretch>
        </p:blipFill>
        <p:spPr>
          <a:xfrm>
            <a:off x="6276294" y="757812"/>
            <a:ext cx="1440197" cy="1613021"/>
          </a:xfrm>
          <a:prstGeom prst="rect">
            <a:avLst/>
          </a:prstGeom>
          <a:ln w="12700">
            <a:miter lim="400000"/>
          </a:ln>
        </p:spPr>
      </p:pic>
    </p:spTree>
    <p:extLst>
      <p:ext uri="{BB962C8B-B14F-4D97-AF65-F5344CB8AC3E}">
        <p14:creationId xmlns:p14="http://schemas.microsoft.com/office/powerpoint/2010/main" val="15224991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logo&#13;&#10;&#13;&#10;Description automatically generated">
            <a:extLst>
              <a:ext uri="{FF2B5EF4-FFF2-40B4-BE49-F238E27FC236}">
                <a16:creationId xmlns:a16="http://schemas.microsoft.com/office/drawing/2014/main" id="{64886AB6-DCB6-9645-8125-CA11F57910D5}"/>
              </a:ext>
            </a:extLst>
          </p:cNvPr>
          <p:cNvPicPr>
            <a:picLocks noChangeAspect="1"/>
          </p:cNvPicPr>
          <p:nvPr/>
        </p:nvPicPr>
        <p:blipFill rotWithShape="1">
          <a:blip r:embed="rId2">
            <a:extLst>
              <a:ext uri="{28A0092B-C50C-407E-A947-70E740481C1C}">
                <a14:useLocalDpi xmlns:a14="http://schemas.microsoft.com/office/drawing/2010/main" val="0"/>
              </a:ext>
            </a:extLst>
          </a:blip>
          <a:srcRect t="1662" r="1" b="1"/>
          <a:stretch/>
        </p:blipFill>
        <p:spPr>
          <a:xfrm>
            <a:off x="1684258" y="473974"/>
            <a:ext cx="5821443" cy="4007299"/>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solidFill>
            <a:srgbClr val="FDE111"/>
          </a:solidFill>
          <a:ln>
            <a:noFill/>
          </a:ln>
        </p:spPr>
      </p:pic>
      <p:sp>
        <p:nvSpPr>
          <p:cNvPr id="3" name="Slide Number Placeholder 2">
            <a:extLst>
              <a:ext uri="{FF2B5EF4-FFF2-40B4-BE49-F238E27FC236}">
                <a16:creationId xmlns:a16="http://schemas.microsoft.com/office/drawing/2014/main" id="{64C390E6-CC43-F74C-B33A-47F17A861278}"/>
              </a:ext>
            </a:extLst>
          </p:cNvPr>
          <p:cNvSpPr>
            <a:spLocks noGrp="1"/>
          </p:cNvSpPr>
          <p:nvPr>
            <p:ph type="sldNum" sz="quarter" idx="2"/>
          </p:nvPr>
        </p:nvSpPr>
        <p:spPr/>
        <p:txBody>
          <a:bodyPr/>
          <a:lstStyle/>
          <a:p>
            <a:pPr lvl="0"/>
            <a:fld id="{86CB4B4D-7CA3-9044-876B-883B54F8677D}" type="slidenum">
              <a:rPr lang="en-IE" smtClean="0"/>
              <a:t>24</a:t>
            </a:fld>
            <a:endParaRPr lang="en-IE" dirty="0"/>
          </a:p>
        </p:txBody>
      </p:sp>
      <p:sp>
        <p:nvSpPr>
          <p:cNvPr id="2" name="Footer Placeholder 1">
            <a:extLst>
              <a:ext uri="{FF2B5EF4-FFF2-40B4-BE49-F238E27FC236}">
                <a16:creationId xmlns:a16="http://schemas.microsoft.com/office/drawing/2014/main" id="{CCEEA231-6D6B-5147-A9A7-1A48939EBD30}"/>
              </a:ext>
            </a:extLst>
          </p:cNvPr>
          <p:cNvSpPr>
            <a:spLocks noGrp="1"/>
          </p:cNvSpPr>
          <p:nvPr>
            <p:ph type="ftr" sz="quarter" idx="4294967295"/>
          </p:nvPr>
        </p:nvSpPr>
        <p:spPr>
          <a:xfrm>
            <a:off x="0" y="4870450"/>
            <a:ext cx="2430463" cy="241300"/>
          </a:xfrm>
        </p:spPr>
        <p:txBody>
          <a:bodyPr/>
          <a:lstStyle/>
          <a:p>
            <a:r>
              <a:rPr lang="en-IE"/>
              <a:t>Kotlin Overview</a:t>
            </a:r>
            <a:endParaRPr lang="en-IE" dirty="0"/>
          </a:p>
        </p:txBody>
      </p:sp>
      <p:pic>
        <p:nvPicPr>
          <p:cNvPr id="7" name="Picture 6" descr="A close up of a toy&#13;&#10;&#13;&#10;Description automatically generated">
            <a:extLst>
              <a:ext uri="{FF2B5EF4-FFF2-40B4-BE49-F238E27FC236}">
                <a16:creationId xmlns:a16="http://schemas.microsoft.com/office/drawing/2014/main" id="{2D47C071-A929-7E49-8327-BB4D84AA9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971" y="4095032"/>
            <a:ext cx="628034" cy="772482"/>
          </a:xfrm>
          <a:prstGeom prst="rect">
            <a:avLst/>
          </a:prstGeom>
        </p:spPr>
      </p:pic>
      <p:sp>
        <p:nvSpPr>
          <p:cNvPr id="9" name="Rectangle 8">
            <a:extLst>
              <a:ext uri="{FF2B5EF4-FFF2-40B4-BE49-F238E27FC236}">
                <a16:creationId xmlns:a16="http://schemas.microsoft.com/office/drawing/2014/main" id="{879B5407-EB5B-AF48-8192-C2BB3AEC3F33}"/>
              </a:ext>
            </a:extLst>
          </p:cNvPr>
          <p:cNvSpPr/>
          <p:nvPr/>
        </p:nvSpPr>
        <p:spPr>
          <a:xfrm>
            <a:off x="11" y="4902399"/>
            <a:ext cx="9143989" cy="241102"/>
          </a:xfrm>
          <a:prstGeom prst="rect">
            <a:avLst/>
          </a:prstGeom>
          <a:solidFill>
            <a:srgbClr val="0E964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69025A5-5106-3945-8404-F8F73E40F972}"/>
              </a:ext>
            </a:extLst>
          </p:cNvPr>
          <p:cNvSpPr/>
          <p:nvPr/>
        </p:nvSpPr>
        <p:spPr>
          <a:xfrm>
            <a:off x="21" y="4867339"/>
            <a:ext cx="9143978" cy="35060"/>
          </a:xfrm>
          <a:prstGeom prst="rect">
            <a:avLst/>
          </a:prstGeom>
          <a:solidFill>
            <a:srgbClr val="FDE11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495506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Agenda</a:t>
            </a:r>
          </a:p>
        </p:txBody>
      </p:sp>
      <p:sp>
        <p:nvSpPr>
          <p:cNvPr id="3" name="Content Placeholder 2"/>
          <p:cNvSpPr>
            <a:spLocks noGrp="1"/>
          </p:cNvSpPr>
          <p:nvPr>
            <p:ph idx="1"/>
          </p:nvPr>
        </p:nvSpPr>
        <p:spPr>
          <a:xfrm>
            <a:off x="396624" y="889806"/>
            <a:ext cx="8746186" cy="3086100"/>
          </a:xfrm>
        </p:spPr>
        <p:txBody>
          <a:bodyPr/>
          <a:lstStyle/>
          <a:p>
            <a:pPr>
              <a:buFont typeface="Wingdings" pitchFamily="2" charset="2"/>
              <a:buChar char="q"/>
            </a:pPr>
            <a:r>
              <a:rPr lang="en-IE" dirty="0"/>
              <a:t>In a Nutshell…</a:t>
            </a:r>
          </a:p>
          <a:p>
            <a:pPr>
              <a:buFont typeface="Wingdings" pitchFamily="2" charset="2"/>
              <a:buChar char="q"/>
            </a:pPr>
            <a:r>
              <a:rPr lang="en-IE" dirty="0"/>
              <a:t>Platform Architecture</a:t>
            </a:r>
          </a:p>
          <a:p>
            <a:pPr>
              <a:buFont typeface="Wingdings" pitchFamily="2" charset="2"/>
              <a:buChar char="q"/>
            </a:pPr>
            <a:r>
              <a:rPr lang="en-IE" dirty="0"/>
              <a:t>Application Components</a:t>
            </a:r>
          </a:p>
          <a:p>
            <a:pPr>
              <a:buFont typeface="Wingdings" pitchFamily="2" charset="2"/>
              <a:buChar char="q"/>
            </a:pPr>
            <a:r>
              <a:rPr lang="en-IE" dirty="0"/>
              <a:t>The Manifest File</a:t>
            </a:r>
          </a:p>
          <a:p>
            <a:pPr>
              <a:buFont typeface="Wingdings" pitchFamily="2" charset="2"/>
              <a:buChar char="q"/>
            </a:pPr>
            <a:r>
              <a:rPr lang="en-IE" dirty="0"/>
              <a:t>Application Resources</a:t>
            </a:r>
          </a:p>
          <a:p>
            <a:pPr>
              <a:buFont typeface="Wingdings" pitchFamily="2" charset="2"/>
              <a:buChar char="q"/>
            </a:pPr>
            <a:r>
              <a:rPr lang="en-IE" dirty="0"/>
              <a:t>The Android Application Life Cycle</a:t>
            </a:r>
          </a:p>
        </p:txBody>
      </p:sp>
      <p:sp>
        <p:nvSpPr>
          <p:cNvPr id="4" name="Footer Placeholder 3"/>
          <p:cNvSpPr>
            <a:spLocks noGrp="1"/>
          </p:cNvSpPr>
          <p:nvPr>
            <p:ph type="ftr" sz="quarter" idx="3"/>
          </p:nvPr>
        </p:nvSpPr>
        <p:spPr/>
        <p:txBody>
          <a:bodyPr/>
          <a:lstStyle/>
          <a:p>
            <a:r>
              <a:rPr lang="en-IE"/>
              <a:t>Android Anatomy</a:t>
            </a:r>
            <a:endParaRPr lang="en-IE" dirty="0"/>
          </a:p>
        </p:txBody>
      </p:sp>
      <p:sp>
        <p:nvSpPr>
          <p:cNvPr id="5" name="Slide Number Placeholder 4"/>
          <p:cNvSpPr>
            <a:spLocks noGrp="1"/>
          </p:cNvSpPr>
          <p:nvPr>
            <p:ph type="sldNum" sz="quarter" idx="2"/>
          </p:nvPr>
        </p:nvSpPr>
        <p:spPr/>
        <p:txBody>
          <a:bodyPr/>
          <a:lstStyle/>
          <a:p>
            <a:pPr lvl="0"/>
            <a:fld id="{86CB4B4D-7CA3-9044-876B-883B54F8677D}" type="slidenum">
              <a:rPr lang="uk-UA" smtClean="0"/>
              <a:t>3</a:t>
            </a:fld>
            <a:endParaRPr lang="uk-UA" dirty="0"/>
          </a:p>
        </p:txBody>
      </p:sp>
    </p:spTree>
    <p:extLst>
      <p:ext uri="{BB962C8B-B14F-4D97-AF65-F5344CB8AC3E}">
        <p14:creationId xmlns:p14="http://schemas.microsoft.com/office/powerpoint/2010/main" val="358586358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Agenda</a:t>
            </a:r>
          </a:p>
        </p:txBody>
      </p:sp>
      <p:sp>
        <p:nvSpPr>
          <p:cNvPr id="3" name="Content Placeholder 2"/>
          <p:cNvSpPr>
            <a:spLocks noGrp="1"/>
          </p:cNvSpPr>
          <p:nvPr>
            <p:ph idx="1"/>
          </p:nvPr>
        </p:nvSpPr>
        <p:spPr>
          <a:xfrm>
            <a:off x="396624" y="889806"/>
            <a:ext cx="8746186" cy="3086100"/>
          </a:xfrm>
        </p:spPr>
        <p:txBody>
          <a:bodyPr/>
          <a:lstStyle/>
          <a:p>
            <a:pPr>
              <a:buFont typeface="Wingdings" pitchFamily="2" charset="2"/>
              <a:buChar char="q"/>
            </a:pPr>
            <a:r>
              <a:rPr lang="en-IE" dirty="0"/>
              <a:t>In a Nutshell…</a:t>
            </a:r>
          </a:p>
          <a:p>
            <a:pPr>
              <a:buFont typeface="Wingdings" pitchFamily="2" charset="2"/>
              <a:buChar char="q"/>
            </a:pPr>
            <a:r>
              <a:rPr lang="en-IE" dirty="0"/>
              <a:t>Platform Architecture</a:t>
            </a:r>
          </a:p>
          <a:p>
            <a:pPr>
              <a:buFont typeface="Wingdings" pitchFamily="2" charset="2"/>
              <a:buChar char="q"/>
            </a:pPr>
            <a:r>
              <a:rPr lang="en-IE" b="1" dirty="0">
                <a:solidFill>
                  <a:srgbClr val="FF0000"/>
                </a:solidFill>
              </a:rPr>
              <a:t>Application Components</a:t>
            </a:r>
          </a:p>
          <a:p>
            <a:pPr>
              <a:buFont typeface="Wingdings" pitchFamily="2" charset="2"/>
              <a:buChar char="q"/>
            </a:pPr>
            <a:r>
              <a:rPr lang="en-IE" dirty="0"/>
              <a:t>The Manifest File</a:t>
            </a:r>
          </a:p>
          <a:p>
            <a:pPr>
              <a:buFont typeface="Wingdings" pitchFamily="2" charset="2"/>
              <a:buChar char="q"/>
            </a:pPr>
            <a:r>
              <a:rPr lang="en-IE" dirty="0"/>
              <a:t>Application Resources</a:t>
            </a:r>
          </a:p>
          <a:p>
            <a:pPr>
              <a:buFont typeface="Wingdings" pitchFamily="2" charset="2"/>
              <a:buChar char="q"/>
            </a:pPr>
            <a:r>
              <a:rPr lang="en-IE" dirty="0"/>
              <a:t>The Android Application Life Cycle</a:t>
            </a:r>
          </a:p>
        </p:txBody>
      </p:sp>
      <p:sp>
        <p:nvSpPr>
          <p:cNvPr id="4" name="Footer Placeholder 3"/>
          <p:cNvSpPr>
            <a:spLocks noGrp="1"/>
          </p:cNvSpPr>
          <p:nvPr>
            <p:ph type="ftr" sz="quarter" idx="3"/>
          </p:nvPr>
        </p:nvSpPr>
        <p:spPr/>
        <p:txBody>
          <a:bodyPr/>
          <a:lstStyle/>
          <a:p>
            <a:r>
              <a:rPr lang="en-IE"/>
              <a:t>Android Anatomy</a:t>
            </a:r>
            <a:endParaRPr lang="en-IE" dirty="0"/>
          </a:p>
        </p:txBody>
      </p:sp>
      <p:sp>
        <p:nvSpPr>
          <p:cNvPr id="5" name="Slide Number Placeholder 4"/>
          <p:cNvSpPr>
            <a:spLocks noGrp="1"/>
          </p:cNvSpPr>
          <p:nvPr>
            <p:ph type="sldNum" sz="quarter" idx="2"/>
          </p:nvPr>
        </p:nvSpPr>
        <p:spPr/>
        <p:txBody>
          <a:bodyPr/>
          <a:lstStyle/>
          <a:p>
            <a:pPr lvl="0"/>
            <a:fld id="{86CB4B4D-7CA3-9044-876B-883B54F8677D}" type="slidenum">
              <a:rPr lang="uk-UA" smtClean="0"/>
              <a:t>4</a:t>
            </a:fld>
            <a:endParaRPr lang="uk-UA" dirty="0"/>
          </a:p>
        </p:txBody>
      </p:sp>
    </p:spTree>
    <p:extLst>
      <p:ext uri="{BB962C8B-B14F-4D97-AF65-F5344CB8AC3E}">
        <p14:creationId xmlns:p14="http://schemas.microsoft.com/office/powerpoint/2010/main" val="9626711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body" idx="1"/>
          </p:nvPr>
        </p:nvSpPr>
        <p:spPr>
          <a:prstGeom prst="rect">
            <a:avLst/>
          </a:prstGeom>
        </p:spPr>
        <p:txBody>
          <a:bodyPr>
            <a:normAutofit/>
          </a:bodyPr>
          <a:lstStyle/>
          <a:p>
            <a:pPr lvl="0"/>
            <a:r>
              <a:rPr lang="en-IE" sz="1800" dirty="0"/>
              <a:t>Application Components</a:t>
            </a:r>
            <a:endParaRPr sz="1800" dirty="0"/>
          </a:p>
        </p:txBody>
      </p:sp>
      <p:sp>
        <p:nvSpPr>
          <p:cNvPr id="80" name="Shape 80"/>
          <p:cNvSpPr/>
          <p:nvPr/>
        </p:nvSpPr>
        <p:spPr>
          <a:xfrm>
            <a:off x="4117215"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81" name="Shape 81"/>
          <p:cNvSpPr/>
          <p:nvPr/>
        </p:nvSpPr>
        <p:spPr>
          <a:xfrm>
            <a:off x="8186846"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3" name="Title 2"/>
          <p:cNvSpPr>
            <a:spLocks noGrp="1"/>
          </p:cNvSpPr>
          <p:nvPr>
            <p:ph type="title"/>
          </p:nvPr>
        </p:nvSpPr>
        <p:spPr/>
        <p:txBody>
          <a:bodyPr>
            <a:normAutofit/>
          </a:bodyPr>
          <a:lstStyle/>
          <a:p>
            <a:r>
              <a:rPr lang="en-US" sz="3000" dirty="0"/>
              <a:t>Android Anatomy</a:t>
            </a:r>
          </a:p>
        </p:txBody>
      </p:sp>
      <p:sp>
        <p:nvSpPr>
          <p:cNvPr id="6" name="Footer Placeholder 5"/>
          <p:cNvSpPr>
            <a:spLocks noGrp="1"/>
          </p:cNvSpPr>
          <p:nvPr>
            <p:ph type="ftr" sz="quarter" idx="3"/>
          </p:nvPr>
        </p:nvSpPr>
        <p:spPr/>
        <p:txBody>
          <a:bodyPr/>
          <a:lstStyle/>
          <a:p>
            <a:r>
              <a:rPr lang="en-IE"/>
              <a:t>Android Anatomy</a:t>
            </a:r>
            <a:endParaRPr lang="en-IE" dirty="0"/>
          </a:p>
        </p:txBody>
      </p:sp>
      <p:sp>
        <p:nvSpPr>
          <p:cNvPr id="7" name="Slide Number Placeholder 6"/>
          <p:cNvSpPr>
            <a:spLocks noGrp="1"/>
          </p:cNvSpPr>
          <p:nvPr>
            <p:ph type="sldNum" sz="quarter" idx="2"/>
          </p:nvPr>
        </p:nvSpPr>
        <p:spPr/>
        <p:txBody>
          <a:bodyPr/>
          <a:lstStyle/>
          <a:p>
            <a:pPr lvl="0"/>
            <a:fld id="{86CB4B4D-7CA3-9044-876B-883B54F8677D}" type="slidenum">
              <a:rPr lang="uk-UA" smtClean="0"/>
              <a:t>5</a:t>
            </a:fld>
            <a:endParaRPr lang="uk-UA" dirty="0"/>
          </a:p>
        </p:txBody>
      </p:sp>
      <p:pic>
        <p:nvPicPr>
          <p:cNvPr id="10" name="Picture 9" descr="A close up of a logo&#13;&#10;&#13;&#10;Description automatically generated">
            <a:extLst>
              <a:ext uri="{FF2B5EF4-FFF2-40B4-BE49-F238E27FC236}">
                <a16:creationId xmlns:a16="http://schemas.microsoft.com/office/drawing/2014/main" id="{E2E7F4DE-DF39-7944-8CA5-71CA9580E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215" y="364721"/>
            <a:ext cx="4414058" cy="4414058"/>
          </a:xfrm>
          <a:prstGeom prst="rect">
            <a:avLst/>
          </a:prstGeom>
        </p:spPr>
      </p:pic>
    </p:spTree>
    <p:extLst>
      <p:ext uri="{BB962C8B-B14F-4D97-AF65-F5344CB8AC3E}">
        <p14:creationId xmlns:p14="http://schemas.microsoft.com/office/powerpoint/2010/main" val="200595119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A346-998F-D34F-BF40-0E1C4A6AF27C}"/>
              </a:ext>
            </a:extLst>
          </p:cNvPr>
          <p:cNvSpPr>
            <a:spLocks noGrp="1"/>
          </p:cNvSpPr>
          <p:nvPr>
            <p:ph type="title"/>
          </p:nvPr>
        </p:nvSpPr>
        <p:spPr/>
        <p:txBody>
          <a:bodyPr/>
          <a:lstStyle/>
          <a:p>
            <a:r>
              <a:rPr lang="en-US" dirty="0"/>
              <a:t>Application Components</a:t>
            </a:r>
          </a:p>
        </p:txBody>
      </p:sp>
      <p:sp>
        <p:nvSpPr>
          <p:cNvPr id="3" name="Text Placeholder 2">
            <a:extLst>
              <a:ext uri="{FF2B5EF4-FFF2-40B4-BE49-F238E27FC236}">
                <a16:creationId xmlns:a16="http://schemas.microsoft.com/office/drawing/2014/main" id="{31942B2F-B2C3-B541-9892-B8288338FAAD}"/>
              </a:ext>
            </a:extLst>
          </p:cNvPr>
          <p:cNvSpPr>
            <a:spLocks noGrp="1"/>
          </p:cNvSpPr>
          <p:nvPr>
            <p:ph type="body" idx="1"/>
          </p:nvPr>
        </p:nvSpPr>
        <p:spPr>
          <a:xfrm>
            <a:off x="395536" y="843558"/>
            <a:ext cx="8163578" cy="4299943"/>
          </a:xfrm>
          <a:ln w="12700">
            <a:miter lim="400000"/>
          </a:ln>
        </p:spPr>
        <p:txBody>
          <a:bodyPr lIns="54418" tIns="54418" rIns="54418" bIns="54418"/>
          <a:lstStyle/>
          <a:p>
            <a:pPr>
              <a:buFont typeface="Wingdings" pitchFamily="2" charset="2"/>
              <a:buChar char="q"/>
            </a:pPr>
            <a:r>
              <a:rPr lang="en-IE" sz="2100" dirty="0"/>
              <a:t>App components are the essential </a:t>
            </a:r>
            <a:r>
              <a:rPr lang="en-IE" sz="2100" b="1" dirty="0"/>
              <a:t>building blocks </a:t>
            </a:r>
            <a:r>
              <a:rPr lang="en-IE" sz="2100" dirty="0"/>
              <a:t>of an Android app. Each component is an entry point through which the system or a user can enter your app and some components depend on the others.</a:t>
            </a:r>
          </a:p>
          <a:p>
            <a:pPr>
              <a:buFont typeface="Wingdings" pitchFamily="2" charset="2"/>
              <a:buChar char="q"/>
            </a:pPr>
            <a:r>
              <a:rPr lang="en-IE" sz="2100" dirty="0"/>
              <a:t>There are four different types of app components:</a:t>
            </a:r>
          </a:p>
          <a:p>
            <a:pPr lvl="1"/>
            <a:r>
              <a:rPr lang="en-IE" sz="2000" b="1" dirty="0"/>
              <a:t>Activities</a:t>
            </a:r>
          </a:p>
          <a:p>
            <a:pPr lvl="1"/>
            <a:r>
              <a:rPr lang="en-IE" sz="2000" b="1" dirty="0"/>
              <a:t>Services</a:t>
            </a:r>
          </a:p>
          <a:p>
            <a:pPr lvl="1"/>
            <a:r>
              <a:rPr lang="en-IE" sz="2000" b="1" dirty="0"/>
              <a:t>Broadcast receivers</a:t>
            </a:r>
          </a:p>
          <a:p>
            <a:pPr lvl="1"/>
            <a:r>
              <a:rPr lang="en-IE" sz="2000" b="1" dirty="0"/>
              <a:t>Content providers</a:t>
            </a:r>
          </a:p>
          <a:p>
            <a:pPr>
              <a:buFont typeface="Wingdings" pitchFamily="2" charset="2"/>
              <a:buChar char="q"/>
            </a:pPr>
            <a:r>
              <a:rPr lang="en-IE" sz="2100" dirty="0"/>
              <a:t>Each type serves a distinct purpose and has a distinct </a:t>
            </a:r>
            <a:r>
              <a:rPr lang="en-IE" sz="2100" b="1" dirty="0">
                <a:solidFill>
                  <a:srgbClr val="FF0000"/>
                </a:solidFill>
              </a:rPr>
              <a:t>lifecycle</a:t>
            </a:r>
            <a:r>
              <a:rPr lang="en-IE" sz="2100" dirty="0"/>
              <a:t> that defines how the component is created and destroyed. </a:t>
            </a:r>
          </a:p>
          <a:p>
            <a:pPr>
              <a:buFont typeface="Wingdings" pitchFamily="2" charset="2"/>
              <a:buChar char="q"/>
            </a:pPr>
            <a:endParaRPr lang="en-US" sz="2100" dirty="0"/>
          </a:p>
        </p:txBody>
      </p:sp>
      <p:sp>
        <p:nvSpPr>
          <p:cNvPr id="4" name="Slide Number Placeholder 3">
            <a:extLst>
              <a:ext uri="{FF2B5EF4-FFF2-40B4-BE49-F238E27FC236}">
                <a16:creationId xmlns:a16="http://schemas.microsoft.com/office/drawing/2014/main" id="{3F5295AC-7406-7B46-A460-DF5694C135D4}"/>
              </a:ext>
            </a:extLst>
          </p:cNvPr>
          <p:cNvSpPr>
            <a:spLocks noGrp="1"/>
          </p:cNvSpPr>
          <p:nvPr>
            <p:ph type="sldNum" sz="quarter" idx="2"/>
          </p:nvPr>
        </p:nvSpPr>
        <p:spPr/>
        <p:txBody>
          <a:bodyPr/>
          <a:lstStyle/>
          <a:p>
            <a:pPr lvl="0"/>
            <a:fld id="{86CB4B4D-7CA3-9044-876B-883B54F8677D}" type="slidenum">
              <a:rPr lang="en-IE" smtClean="0"/>
              <a:t>6</a:t>
            </a:fld>
            <a:endParaRPr lang="en-IE" dirty="0"/>
          </a:p>
        </p:txBody>
      </p:sp>
      <p:sp>
        <p:nvSpPr>
          <p:cNvPr id="5" name="Footer Placeholder 4">
            <a:extLst>
              <a:ext uri="{FF2B5EF4-FFF2-40B4-BE49-F238E27FC236}">
                <a16:creationId xmlns:a16="http://schemas.microsoft.com/office/drawing/2014/main" id="{CEC4C0F2-E375-7443-8070-99A2EA96A87F}"/>
              </a:ext>
            </a:extLst>
          </p:cNvPr>
          <p:cNvSpPr>
            <a:spLocks noGrp="1"/>
          </p:cNvSpPr>
          <p:nvPr>
            <p:ph type="ftr" sz="quarter" idx="3"/>
          </p:nvPr>
        </p:nvSpPr>
        <p:spPr/>
        <p:txBody>
          <a:bodyPr/>
          <a:lstStyle/>
          <a:p>
            <a:r>
              <a:rPr lang="en-IE"/>
              <a:t>Android Anatomy</a:t>
            </a:r>
            <a:endParaRPr lang="en-IE" dirty="0"/>
          </a:p>
        </p:txBody>
      </p:sp>
    </p:spTree>
    <p:extLst>
      <p:ext uri="{BB962C8B-B14F-4D97-AF65-F5344CB8AC3E}">
        <p14:creationId xmlns:p14="http://schemas.microsoft.com/office/powerpoint/2010/main" val="34437536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5F226F-113C-BE4D-86DE-AB4A9C21D940}"/>
              </a:ext>
            </a:extLst>
          </p:cNvPr>
          <p:cNvSpPr>
            <a:spLocks noGrp="1"/>
          </p:cNvSpPr>
          <p:nvPr>
            <p:ph type="body" idx="1"/>
          </p:nvPr>
        </p:nvSpPr>
        <p:spPr>
          <a:xfrm>
            <a:off x="395536" y="843558"/>
            <a:ext cx="8221242" cy="4299943"/>
          </a:xfrm>
          <a:ln w="12700">
            <a:miter lim="400000"/>
          </a:ln>
        </p:spPr>
        <p:txBody>
          <a:bodyPr lIns="54418" tIns="54418" rIns="54418" bIns="54418"/>
          <a:lstStyle/>
          <a:p>
            <a:r>
              <a:rPr lang="en-IE" sz="2100" dirty="0">
                <a:solidFill>
                  <a:schemeClr val="tx1"/>
                </a:solidFill>
              </a:rPr>
              <a:t>An Activity is the entry point for interacting with the user. It represents a single screen with a user interface. </a:t>
            </a:r>
          </a:p>
          <a:p>
            <a:pPr lvl="1"/>
            <a:r>
              <a:rPr lang="en-IE" sz="1800" dirty="0">
                <a:solidFill>
                  <a:schemeClr val="tx1"/>
                </a:solidFill>
              </a:rPr>
              <a:t>For example, an email app might have one activity that shows a list of new emails, another activity to compose an email, and another activity for reading emails. </a:t>
            </a:r>
          </a:p>
          <a:p>
            <a:r>
              <a:rPr lang="en-IE" sz="2100" dirty="0">
                <a:solidFill>
                  <a:schemeClr val="tx1"/>
                </a:solidFill>
              </a:rPr>
              <a:t>Although the activities work together to form a cohesive user experience in the email app, each one is independent of the others. As such, a different app can start any one of these activities if the email app allows it.</a:t>
            </a:r>
          </a:p>
          <a:p>
            <a:pPr lvl="1"/>
            <a:r>
              <a:rPr lang="en-IE" sz="1800" dirty="0">
                <a:solidFill>
                  <a:schemeClr val="tx1"/>
                </a:solidFill>
              </a:rPr>
              <a:t>For example, a camera app can start the activity in the email app that composes new mail to allow the user to share a picture</a:t>
            </a:r>
          </a:p>
          <a:p>
            <a:pPr marL="385763" indent="-385763">
              <a:buFont typeface="+mj-lt"/>
              <a:buAutoNum type="arabicPeriod"/>
            </a:pPr>
            <a:endParaRPr lang="en-US" sz="2000" dirty="0">
              <a:solidFill>
                <a:srgbClr val="008000"/>
              </a:solidFill>
            </a:endParaRPr>
          </a:p>
        </p:txBody>
      </p:sp>
      <p:sp>
        <p:nvSpPr>
          <p:cNvPr id="4" name="Slide Number Placeholder 3">
            <a:extLst>
              <a:ext uri="{FF2B5EF4-FFF2-40B4-BE49-F238E27FC236}">
                <a16:creationId xmlns:a16="http://schemas.microsoft.com/office/drawing/2014/main" id="{9A3183AA-1448-CF49-8875-B995E0DDA1E7}"/>
              </a:ext>
            </a:extLst>
          </p:cNvPr>
          <p:cNvSpPr>
            <a:spLocks noGrp="1"/>
          </p:cNvSpPr>
          <p:nvPr>
            <p:ph type="sldNum" sz="quarter" idx="2"/>
          </p:nvPr>
        </p:nvSpPr>
        <p:spPr/>
        <p:txBody>
          <a:bodyPr/>
          <a:lstStyle/>
          <a:p>
            <a:pPr lvl="0"/>
            <a:fld id="{86CB4B4D-7CA3-9044-876B-883B54F8677D}" type="slidenum">
              <a:rPr lang="en-IE" smtClean="0"/>
              <a:t>7</a:t>
            </a:fld>
            <a:endParaRPr lang="en-IE" dirty="0"/>
          </a:p>
        </p:txBody>
      </p:sp>
      <p:sp>
        <p:nvSpPr>
          <p:cNvPr id="5" name="Footer Placeholder 4">
            <a:extLst>
              <a:ext uri="{FF2B5EF4-FFF2-40B4-BE49-F238E27FC236}">
                <a16:creationId xmlns:a16="http://schemas.microsoft.com/office/drawing/2014/main" id="{76B0B01A-2DD9-F545-A028-41AFE24A2D03}"/>
              </a:ext>
            </a:extLst>
          </p:cNvPr>
          <p:cNvSpPr>
            <a:spLocks noGrp="1"/>
          </p:cNvSpPr>
          <p:nvPr>
            <p:ph type="ftr" sz="quarter" idx="3"/>
          </p:nvPr>
        </p:nvSpPr>
        <p:spPr/>
        <p:txBody>
          <a:bodyPr/>
          <a:lstStyle/>
          <a:p>
            <a:r>
              <a:rPr lang="en-IE"/>
              <a:t>Android Anatomy</a:t>
            </a:r>
            <a:endParaRPr lang="en-IE" dirty="0"/>
          </a:p>
        </p:txBody>
      </p:sp>
      <p:sp>
        <p:nvSpPr>
          <p:cNvPr id="6" name="Title 1">
            <a:extLst>
              <a:ext uri="{FF2B5EF4-FFF2-40B4-BE49-F238E27FC236}">
                <a16:creationId xmlns:a16="http://schemas.microsoft.com/office/drawing/2014/main" id="{A32DDDDF-B24D-0745-8071-6B826DD21E65}"/>
              </a:ext>
            </a:extLst>
          </p:cNvPr>
          <p:cNvSpPr>
            <a:spLocks noGrp="1"/>
          </p:cNvSpPr>
          <p:nvPr>
            <p:ph type="title"/>
          </p:nvPr>
        </p:nvSpPr>
        <p:spPr>
          <a:xfrm>
            <a:off x="395536" y="0"/>
            <a:ext cx="7772401" cy="761815"/>
          </a:xfrm>
        </p:spPr>
        <p:txBody>
          <a:bodyPr/>
          <a:lstStyle/>
          <a:p>
            <a:r>
              <a:rPr lang="en-US" dirty="0"/>
              <a:t>Android App Components - </a:t>
            </a:r>
            <a:r>
              <a:rPr lang="en-US" sz="2800" dirty="0">
                <a:solidFill>
                  <a:srgbClr val="008000"/>
                </a:solidFill>
              </a:rPr>
              <a:t>Activities</a:t>
            </a:r>
            <a:endParaRPr lang="en-US" sz="2400" dirty="0">
              <a:solidFill>
                <a:srgbClr val="008000"/>
              </a:solidFill>
            </a:endParaRPr>
          </a:p>
        </p:txBody>
      </p:sp>
    </p:spTree>
    <p:extLst>
      <p:ext uri="{BB962C8B-B14F-4D97-AF65-F5344CB8AC3E}">
        <p14:creationId xmlns:p14="http://schemas.microsoft.com/office/powerpoint/2010/main" val="4143298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5F226F-113C-BE4D-86DE-AB4A9C21D940}"/>
              </a:ext>
            </a:extLst>
          </p:cNvPr>
          <p:cNvSpPr>
            <a:spLocks noGrp="1"/>
          </p:cNvSpPr>
          <p:nvPr>
            <p:ph type="body" idx="1"/>
          </p:nvPr>
        </p:nvSpPr>
        <p:spPr>
          <a:xfrm>
            <a:off x="395535" y="843558"/>
            <a:ext cx="8608421" cy="4299943"/>
          </a:xfrm>
          <a:ln w="12700">
            <a:miter lim="400000"/>
          </a:ln>
        </p:spPr>
        <p:txBody>
          <a:bodyPr lIns="54418" tIns="54418" rIns="54418" bIns="54418"/>
          <a:lstStyle/>
          <a:p>
            <a:r>
              <a:rPr lang="en-IE" sz="2100" dirty="0">
                <a:solidFill>
                  <a:schemeClr val="tx1"/>
                </a:solidFill>
              </a:rPr>
              <a:t>An Activity facilitates the following key interactions between system and app:</a:t>
            </a:r>
          </a:p>
          <a:p>
            <a:pPr lvl="1">
              <a:spcBef>
                <a:spcPts val="0"/>
              </a:spcBef>
              <a:spcAft>
                <a:spcPts val="300"/>
              </a:spcAft>
            </a:pPr>
            <a:r>
              <a:rPr lang="en-IE" sz="1800" dirty="0">
                <a:solidFill>
                  <a:schemeClr val="tx1"/>
                </a:solidFill>
              </a:rPr>
              <a:t>Keeping track of what the user currently cares about (what’s on screen) to ensure that the system keeps running the process that is hosting the activity.</a:t>
            </a:r>
          </a:p>
          <a:p>
            <a:pPr lvl="1">
              <a:spcBef>
                <a:spcPts val="0"/>
              </a:spcBef>
              <a:spcAft>
                <a:spcPts val="300"/>
              </a:spcAft>
            </a:pPr>
            <a:r>
              <a:rPr lang="en-IE" sz="1800" dirty="0">
                <a:solidFill>
                  <a:schemeClr val="tx1"/>
                </a:solidFill>
              </a:rPr>
              <a:t>Knowing that previously used processes contain things the user may return to (stopped activities), and thus more highly prioritise keeping those processes around.</a:t>
            </a:r>
          </a:p>
          <a:p>
            <a:pPr lvl="1">
              <a:spcBef>
                <a:spcPts val="0"/>
              </a:spcBef>
              <a:spcAft>
                <a:spcPts val="300"/>
              </a:spcAft>
            </a:pPr>
            <a:r>
              <a:rPr lang="en-IE" sz="1800" dirty="0">
                <a:solidFill>
                  <a:schemeClr val="tx1"/>
                </a:solidFill>
              </a:rPr>
              <a:t>Helping the app handle having its process killed so the user can return to activities with their previous state restored.</a:t>
            </a:r>
          </a:p>
          <a:p>
            <a:pPr lvl="1">
              <a:spcBef>
                <a:spcPts val="0"/>
              </a:spcBef>
              <a:spcAft>
                <a:spcPts val="300"/>
              </a:spcAft>
            </a:pPr>
            <a:r>
              <a:rPr lang="en-IE" sz="1800" dirty="0">
                <a:solidFill>
                  <a:schemeClr val="tx1"/>
                </a:solidFill>
              </a:rPr>
              <a:t>Providing a way for apps to implement user flows between each other, and for the system to coordinate these flows. (e.g. ‘share’)</a:t>
            </a:r>
            <a:endParaRPr lang="en-IE" dirty="0">
              <a:solidFill>
                <a:schemeClr val="tx1"/>
              </a:solidFill>
            </a:endParaRPr>
          </a:p>
          <a:p>
            <a:r>
              <a:rPr lang="en-IE" sz="2100" dirty="0">
                <a:solidFill>
                  <a:schemeClr val="tx1"/>
                </a:solidFill>
              </a:rPr>
              <a:t>You implement an activity as a subclass of the </a:t>
            </a:r>
            <a:r>
              <a:rPr lang="en-IE" sz="2000" b="1" dirty="0">
                <a:solidFill>
                  <a:srgbClr val="008000"/>
                </a:solidFill>
                <a:latin typeface="Courier New" pitchFamily="49" charset="0"/>
                <a:cs typeface="Courier New" pitchFamily="49" charset="0"/>
              </a:rPr>
              <a:t>Activity</a:t>
            </a:r>
            <a:r>
              <a:rPr lang="en-IE" sz="2100" dirty="0">
                <a:solidFill>
                  <a:schemeClr val="tx1"/>
                </a:solidFill>
              </a:rPr>
              <a:t> class. </a:t>
            </a:r>
            <a:br>
              <a:rPr lang="en-IE" sz="2100" dirty="0">
                <a:solidFill>
                  <a:schemeClr val="tx1"/>
                </a:solidFill>
              </a:rPr>
            </a:br>
            <a:r>
              <a:rPr lang="en-IE" sz="2000" dirty="0">
                <a:solidFill>
                  <a:schemeClr val="tx1"/>
                </a:solidFill>
              </a:rPr>
              <a:t>(We’ll cover </a:t>
            </a:r>
            <a:r>
              <a:rPr lang="en-IE" sz="1800" b="1" dirty="0">
                <a:solidFill>
                  <a:srgbClr val="008000"/>
                </a:solidFill>
                <a:latin typeface="Courier New" pitchFamily="49" charset="0"/>
                <a:cs typeface="Courier New" pitchFamily="49" charset="0"/>
              </a:rPr>
              <a:t>Fragment</a:t>
            </a:r>
            <a:r>
              <a:rPr lang="en-IE" sz="2000" dirty="0">
                <a:solidFill>
                  <a:schemeClr val="tx1"/>
                </a:solidFill>
              </a:rPr>
              <a:t>s in the ‘Application Life Cycle’ section)</a:t>
            </a:r>
            <a:endParaRPr lang="en-IE" sz="2100" dirty="0">
              <a:solidFill>
                <a:schemeClr val="tx1"/>
              </a:solidFill>
            </a:endParaRPr>
          </a:p>
          <a:p>
            <a:endParaRPr lang="en-IE" dirty="0">
              <a:solidFill>
                <a:schemeClr val="tx1"/>
              </a:solidFill>
            </a:endParaRPr>
          </a:p>
          <a:p>
            <a:endParaRPr lang="en-US" dirty="0">
              <a:solidFill>
                <a:srgbClr val="008000"/>
              </a:solidFill>
            </a:endParaRPr>
          </a:p>
        </p:txBody>
      </p:sp>
      <p:sp>
        <p:nvSpPr>
          <p:cNvPr id="4" name="Slide Number Placeholder 3">
            <a:extLst>
              <a:ext uri="{FF2B5EF4-FFF2-40B4-BE49-F238E27FC236}">
                <a16:creationId xmlns:a16="http://schemas.microsoft.com/office/drawing/2014/main" id="{9A3183AA-1448-CF49-8875-B995E0DDA1E7}"/>
              </a:ext>
            </a:extLst>
          </p:cNvPr>
          <p:cNvSpPr>
            <a:spLocks noGrp="1"/>
          </p:cNvSpPr>
          <p:nvPr>
            <p:ph type="sldNum" sz="quarter" idx="2"/>
          </p:nvPr>
        </p:nvSpPr>
        <p:spPr/>
        <p:txBody>
          <a:bodyPr/>
          <a:lstStyle/>
          <a:p>
            <a:pPr lvl="0"/>
            <a:fld id="{86CB4B4D-7CA3-9044-876B-883B54F8677D}" type="slidenum">
              <a:rPr lang="en-IE" smtClean="0"/>
              <a:t>8</a:t>
            </a:fld>
            <a:endParaRPr lang="en-IE" dirty="0"/>
          </a:p>
        </p:txBody>
      </p:sp>
      <p:sp>
        <p:nvSpPr>
          <p:cNvPr id="5" name="Footer Placeholder 4">
            <a:extLst>
              <a:ext uri="{FF2B5EF4-FFF2-40B4-BE49-F238E27FC236}">
                <a16:creationId xmlns:a16="http://schemas.microsoft.com/office/drawing/2014/main" id="{76B0B01A-2DD9-F545-A028-41AFE24A2D03}"/>
              </a:ext>
            </a:extLst>
          </p:cNvPr>
          <p:cNvSpPr>
            <a:spLocks noGrp="1"/>
          </p:cNvSpPr>
          <p:nvPr>
            <p:ph type="ftr" sz="quarter" idx="3"/>
          </p:nvPr>
        </p:nvSpPr>
        <p:spPr/>
        <p:txBody>
          <a:bodyPr/>
          <a:lstStyle/>
          <a:p>
            <a:r>
              <a:rPr lang="en-IE"/>
              <a:t>Android Anatomy</a:t>
            </a:r>
            <a:endParaRPr lang="en-IE" dirty="0"/>
          </a:p>
        </p:txBody>
      </p:sp>
      <p:sp>
        <p:nvSpPr>
          <p:cNvPr id="6" name="Title 1">
            <a:extLst>
              <a:ext uri="{FF2B5EF4-FFF2-40B4-BE49-F238E27FC236}">
                <a16:creationId xmlns:a16="http://schemas.microsoft.com/office/drawing/2014/main" id="{A32DDDDF-B24D-0745-8071-6B826DD21E65}"/>
              </a:ext>
            </a:extLst>
          </p:cNvPr>
          <p:cNvSpPr>
            <a:spLocks noGrp="1"/>
          </p:cNvSpPr>
          <p:nvPr>
            <p:ph type="title"/>
          </p:nvPr>
        </p:nvSpPr>
        <p:spPr>
          <a:xfrm>
            <a:off x="395536" y="0"/>
            <a:ext cx="7772401" cy="761815"/>
          </a:xfrm>
        </p:spPr>
        <p:txBody>
          <a:bodyPr/>
          <a:lstStyle/>
          <a:p>
            <a:r>
              <a:rPr lang="en-US" dirty="0"/>
              <a:t>Android App Components - </a:t>
            </a:r>
            <a:r>
              <a:rPr lang="en-US" sz="2800" dirty="0">
                <a:solidFill>
                  <a:srgbClr val="008000"/>
                </a:solidFill>
              </a:rPr>
              <a:t>Activities</a:t>
            </a:r>
            <a:endParaRPr lang="en-US" sz="2400" dirty="0">
              <a:solidFill>
                <a:srgbClr val="008000"/>
              </a:solidFill>
            </a:endParaRPr>
          </a:p>
        </p:txBody>
      </p:sp>
    </p:spTree>
    <p:extLst>
      <p:ext uri="{BB962C8B-B14F-4D97-AF65-F5344CB8AC3E}">
        <p14:creationId xmlns:p14="http://schemas.microsoft.com/office/powerpoint/2010/main" val="205548866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App Components - </a:t>
            </a:r>
            <a:r>
              <a:rPr lang="en-US" sz="2800" dirty="0">
                <a:solidFill>
                  <a:srgbClr val="008000"/>
                </a:solidFill>
              </a:rPr>
              <a:t>Services</a:t>
            </a:r>
            <a:endParaRPr lang="en-US" sz="2400" dirty="0">
              <a:solidFill>
                <a:srgbClr val="008000"/>
              </a:solidFill>
            </a:endParaRPr>
          </a:p>
        </p:txBody>
      </p:sp>
      <p:sp>
        <p:nvSpPr>
          <p:cNvPr id="3" name="Text Placeholder 2"/>
          <p:cNvSpPr>
            <a:spLocks noGrp="1"/>
          </p:cNvSpPr>
          <p:nvPr>
            <p:ph type="body" idx="1"/>
          </p:nvPr>
        </p:nvSpPr>
        <p:spPr>
          <a:xfrm>
            <a:off x="396623" y="843558"/>
            <a:ext cx="8524277" cy="4299943"/>
          </a:xfrm>
          <a:ln w="12700">
            <a:miter lim="400000"/>
          </a:ln>
        </p:spPr>
        <p:txBody>
          <a:bodyPr lIns="54418" tIns="54418" rIns="54418" bIns="54418"/>
          <a:lstStyle/>
          <a:p>
            <a:pPr>
              <a:buFont typeface="Wingdings" pitchFamily="2" charset="2"/>
              <a:buChar char="q"/>
            </a:pPr>
            <a:r>
              <a:rPr lang="en-US" sz="2100" dirty="0"/>
              <a:t>A Service is a general-purpose entry point for keeping an app running in the background for all kinds of reasons. </a:t>
            </a:r>
          </a:p>
          <a:p>
            <a:pPr>
              <a:buFont typeface="Wingdings" pitchFamily="2" charset="2"/>
              <a:buChar char="q"/>
            </a:pPr>
            <a:r>
              <a:rPr lang="en-US" sz="2100" dirty="0"/>
              <a:t>It is a component that runs in the background to perform long-running operations or to perform work for remote processes. </a:t>
            </a:r>
          </a:p>
          <a:p>
            <a:pPr>
              <a:buFont typeface="Wingdings" pitchFamily="2" charset="2"/>
              <a:buChar char="q"/>
            </a:pPr>
            <a:r>
              <a:rPr lang="en-US" sz="2100" dirty="0"/>
              <a:t>A service does not provide a user interface. </a:t>
            </a:r>
          </a:p>
          <a:p>
            <a:pPr lvl="1">
              <a:buFont typeface="Wingdings" pitchFamily="2" charset="2"/>
              <a:buChar char="q"/>
            </a:pPr>
            <a:r>
              <a:rPr lang="en-US" sz="1800" dirty="0"/>
              <a:t>For example, a service might play music in the background while the user is in a different app, or it might fetch data over the network without blocking user interaction with an activity.</a:t>
            </a:r>
          </a:p>
          <a:p>
            <a:pPr>
              <a:buFont typeface="Wingdings" pitchFamily="2" charset="2"/>
              <a:buChar char="q"/>
            </a:pPr>
            <a:r>
              <a:rPr lang="en-US" sz="2100" dirty="0"/>
              <a:t>Another component, such as an activity, can start the service and let it run or bind to it in order to interact with it</a:t>
            </a:r>
          </a:p>
          <a:p>
            <a:pPr>
              <a:buFont typeface="Wingdings" pitchFamily="2" charset="2"/>
              <a:buChar char="q"/>
            </a:pPr>
            <a:endParaRPr lang="en-US" sz="2100" dirty="0"/>
          </a:p>
          <a:p>
            <a:pPr>
              <a:buFont typeface="Wingdings" pitchFamily="2" charset="2"/>
              <a:buChar char="q"/>
            </a:pPr>
            <a:endParaRPr lang="en-US" sz="2100" dirty="0"/>
          </a:p>
        </p:txBody>
      </p:sp>
      <p:sp>
        <p:nvSpPr>
          <p:cNvPr id="4" name="Slide Number Placeholder 3"/>
          <p:cNvSpPr>
            <a:spLocks noGrp="1"/>
          </p:cNvSpPr>
          <p:nvPr>
            <p:ph type="sldNum" sz="quarter" idx="2"/>
          </p:nvPr>
        </p:nvSpPr>
        <p:spPr/>
        <p:txBody>
          <a:bodyPr/>
          <a:lstStyle/>
          <a:p>
            <a:pPr lvl="0"/>
            <a:fld id="{86CB4B4D-7CA3-9044-876B-883B54F8677D}" type="slidenum">
              <a:rPr lang="uk-UA" smtClean="0"/>
              <a:t>9</a:t>
            </a:fld>
            <a:endParaRPr lang="uk-UA" dirty="0"/>
          </a:p>
        </p:txBody>
      </p:sp>
      <p:sp>
        <p:nvSpPr>
          <p:cNvPr id="5" name="Footer Placeholder 4"/>
          <p:cNvSpPr>
            <a:spLocks noGrp="1"/>
          </p:cNvSpPr>
          <p:nvPr>
            <p:ph type="ftr" sz="quarter" idx="3"/>
          </p:nvPr>
        </p:nvSpPr>
        <p:spPr/>
        <p:txBody>
          <a:bodyPr/>
          <a:lstStyle/>
          <a:p>
            <a:r>
              <a:rPr lang="en-IE" dirty="0"/>
              <a:t>Android Anatomy</a:t>
            </a:r>
          </a:p>
        </p:txBody>
      </p:sp>
    </p:spTree>
    <p:extLst>
      <p:ext uri="{BB962C8B-B14F-4D97-AF65-F5344CB8AC3E}">
        <p14:creationId xmlns:p14="http://schemas.microsoft.com/office/powerpoint/2010/main" val="735992018"/>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14484</TotalTime>
  <Words>2542</Words>
  <Application>Microsoft Macintosh PowerPoint</Application>
  <PresentationFormat>On-screen Show (16:9)</PresentationFormat>
  <Paragraphs>163</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Avenir Roman</vt:lpstr>
      <vt:lpstr>Calibri</vt:lpstr>
      <vt:lpstr>Courier New</vt:lpstr>
      <vt:lpstr>Helvetica</vt:lpstr>
      <vt:lpstr>Helvetica Light</vt:lpstr>
      <vt:lpstr>Helvetica Neue</vt:lpstr>
      <vt:lpstr>Helvetica Neue Light</vt:lpstr>
      <vt:lpstr>Helvetica Neue UltraLight</vt:lpstr>
      <vt:lpstr>Wingdings</vt:lpstr>
      <vt:lpstr>White</vt:lpstr>
      <vt:lpstr>Mobile Application Development</vt:lpstr>
      <vt:lpstr>Android Anatomy</vt:lpstr>
      <vt:lpstr>Agenda</vt:lpstr>
      <vt:lpstr>Agenda</vt:lpstr>
      <vt:lpstr>Android Anatomy</vt:lpstr>
      <vt:lpstr>Application Components</vt:lpstr>
      <vt:lpstr>Android App Components - Activities</vt:lpstr>
      <vt:lpstr>Android App Components - Activities</vt:lpstr>
      <vt:lpstr>Android App Components - Services</vt:lpstr>
      <vt:lpstr>Android App Components - Services</vt:lpstr>
      <vt:lpstr>Android App Components - Services</vt:lpstr>
      <vt:lpstr>Android App Components - Broadcast Receivers</vt:lpstr>
      <vt:lpstr>Android App Components - Broadcast Receivers</vt:lpstr>
      <vt:lpstr>Android App Components - Content Providers</vt:lpstr>
      <vt:lpstr>Android App Components - Content Providers</vt:lpstr>
      <vt:lpstr>Android App Components - Content Providers</vt:lpstr>
      <vt:lpstr>Starting Other App Components</vt:lpstr>
      <vt:lpstr>App Components - Activating Components</vt:lpstr>
      <vt:lpstr>App Components - Activating Components</vt:lpstr>
      <vt:lpstr>App Components - Activating Components</vt:lpstr>
      <vt:lpstr>App Components - Activating Components</vt:lpstr>
      <vt:lpstr> How it all Fits Together *</vt:lpstr>
      <vt:lpstr>Android Anatomy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dc:title>
  <cp:lastModifiedBy>David Drohan</cp:lastModifiedBy>
  <cp:revision>90</cp:revision>
  <cp:lastPrinted>2019-07-07T07:48:26Z</cp:lastPrinted>
  <dcterms:modified xsi:type="dcterms:W3CDTF">2019-07-10T13:30:33Z</dcterms:modified>
</cp:coreProperties>
</file>